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charts/chart2.xml" ContentType="application/vnd.openxmlformats-officedocument.drawingml.chart+xml"/>
  <Override PartName="/ppt/theme/themeOverride3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theme/themeOverride4.xml" ContentType="application/vnd.openxmlformats-officedocument.themeOverride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5.xml" ContentType="application/vnd.openxmlformats-officedocument.themeOverrid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theme/themeOverride7.xml" ContentType="application/vnd.openxmlformats-officedocument.themeOverride+xml"/>
  <Override PartName="/ppt/charts/chart7.xml" ContentType="application/vnd.openxmlformats-officedocument.drawingml.chart+xml"/>
  <Override PartName="/ppt/theme/themeOverride8.xml" ContentType="application/vnd.openxmlformats-officedocument.themeOverride+xml"/>
  <Override PartName="/ppt/charts/chart8.xml" ContentType="application/vnd.openxmlformats-officedocument.drawingml.chart+xml"/>
  <Override PartName="/ppt/theme/themeOverride9.xml" ContentType="application/vnd.openxmlformats-officedocument.themeOverride+xml"/>
  <Override PartName="/ppt/charts/chart9.xml" ContentType="application/vnd.openxmlformats-officedocument.drawingml.chart+xml"/>
  <Override PartName="/ppt/theme/themeOverride10.xml" ContentType="application/vnd.openxmlformats-officedocument.themeOverrid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1.xml" ContentType="application/vnd.openxmlformats-officedocument.themeOverride+xml"/>
  <Override PartName="/ppt/charts/chart11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2.xml" ContentType="application/vnd.openxmlformats-officedocument.themeOverride+xml"/>
  <Override PartName="/ppt/charts/chart12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13.xml" ContentType="application/vnd.openxmlformats-officedocument.themeOverride+xml"/>
  <Override PartName="/ppt/charts/chart1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14.xml" ContentType="application/vnd.openxmlformats-officedocument.themeOverride+xml"/>
  <Override PartName="/ppt/notesSlides/notesSlide16.xml" ContentType="application/vnd.openxmlformats-officedocument.presentationml.notesSlide+xml"/>
  <Override PartName="/ppt/charts/chart14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15.xml" ContentType="application/vnd.openxmlformats-officedocument.themeOverride+xml"/>
  <Override PartName="/ppt/charts/chart15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4" r:id="rId2"/>
    <p:sldId id="403" r:id="rId3"/>
    <p:sldId id="404" r:id="rId4"/>
    <p:sldId id="405" r:id="rId5"/>
    <p:sldId id="416" r:id="rId6"/>
    <p:sldId id="407" r:id="rId7"/>
    <p:sldId id="408" r:id="rId8"/>
    <p:sldId id="420" r:id="rId9"/>
    <p:sldId id="418" r:id="rId10"/>
    <p:sldId id="419" r:id="rId11"/>
    <p:sldId id="425" r:id="rId12"/>
    <p:sldId id="426" r:id="rId13"/>
    <p:sldId id="427" r:id="rId14"/>
    <p:sldId id="383" r:id="rId15"/>
    <p:sldId id="421" r:id="rId16"/>
    <p:sldId id="422" r:id="rId17"/>
    <p:sldId id="423" r:id="rId18"/>
    <p:sldId id="260" r:id="rId19"/>
  </p:sldIdLst>
  <p:sldSz cx="12192000" cy="6858000"/>
  <p:notesSz cx="6735763" cy="9866313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ek Gustavson" initials="JG" lastIdx="36" clrIdx="0"/>
  <p:cmAuthor id="2" name="Kerli Lõhmus" initials="KL" lastIdx="1" clrIdx="1"/>
  <p:cmAuthor id="3" name="Natalia Pintšuk" initials="NP" lastIdx="3" clrIdx="2">
    <p:extLst>
      <p:ext uri="{19B8F6BF-5375-455C-9EA6-DF929625EA0E}">
        <p15:presenceInfo xmlns:p15="http://schemas.microsoft.com/office/powerpoint/2012/main" userId="Natalia Pintšuk" providerId="None"/>
      </p:ext>
    </p:extLst>
  </p:cmAuthor>
  <p:cmAuthor id="4" name="Monika Mäger" initials="MM" lastIdx="1" clrIdx="3">
    <p:extLst>
      <p:ext uri="{19B8F6BF-5375-455C-9EA6-DF929625EA0E}">
        <p15:presenceInfo xmlns:p15="http://schemas.microsoft.com/office/powerpoint/2012/main" userId="S::monika.mager@lhv.ee::778eb868-3ada-4318-a7de-6909e8a3292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  <a:srgbClr val="9FBBB8"/>
    <a:srgbClr val="333144"/>
    <a:srgbClr val="1F4E79"/>
    <a:srgbClr val="548235"/>
    <a:srgbClr val="8600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32" autoAdjust="0"/>
    <p:restoredTop sz="95204" autoAdjust="0"/>
  </p:normalViewPr>
  <p:slideViewPr>
    <p:cSldViewPr snapToGrid="0" snapToObjects="1">
      <p:cViewPr varScale="1">
        <p:scale>
          <a:sx n="106" d="100"/>
          <a:sy n="106" d="100"/>
        </p:scale>
        <p:origin x="876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8" d="100"/>
          <a:sy n="78" d="100"/>
        </p:scale>
        <p:origin x="39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Data\Finantsjuhtimine\JUHTIMISARVESTUS\LHVGrupp%20v1.112C.xlsm" TargetMode="External"/><Relationship Id="rId1" Type="http://schemas.openxmlformats.org/officeDocument/2006/relationships/themeOverride" Target="../theme/themeOverride2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\\ad.lhv.eu\lhv\Estonia\!Data\Finantsjuhtimine\JUHTIMISARVESTUS\LHVGrupp%20v1.112C.xlsm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\\ad.lhv.eu\lhv\Estonia\!Data\Finantsjuhtimine\JUHTIMISARVESTUS\LHVGrupp%20v1.112C.xlsm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\\ad.lhv.eu\lhv\Estonia\!Data\Finantsjuhtimine\JUHTIMISARVESTUS\LHVGrupp%20v1.112C.xlsm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\\ad.lhv.eu\lhv\Estonia\!Data\Finantsjuhtimine\JUHTIMISARVESTUS\LHVGrupp%20v1.112C.xlsm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\\ad.lhv.eu\lhv\Estonia\!Data\Finantsjuhtimine\JUHTIMISARVESTUS\Esitlused\N&#245;ukogu%20esitlused\2022\2022%2006\2022%2006%20V&#228;&#228;rtusgraafikud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\\ad.lhv.eu\lhv\Estonia\!Data\Finantsjuhtimine\JUHTIMISARVESTUS\Esitlused\N&#245;ukogu%20esitlused\2022\2022%2006\2022%2006%20V&#228;&#228;rtusgraafikud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Data\Finantsjuhtimine\JUHTIMISARVESTUS\LHVGrupp%20v1.112C.xlsm" TargetMode="External"/><Relationship Id="rId1" Type="http://schemas.openxmlformats.org/officeDocument/2006/relationships/themeOverride" Target="../theme/themeOverrid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Data\Finantsjuhtimine\JUHTIMISARVESTUS\LHVGrupp%20v1.112C.xlsm" TargetMode="External"/><Relationship Id="rId1" Type="http://schemas.openxmlformats.org/officeDocument/2006/relationships/themeOverride" Target="../theme/themeOverride4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\\ad.lhv.eu\lhv\Estonia\!Data\Finantsjuhtimine\JUHTIMISARVESTUS\Esitlused\N&#245;ukogu%20esitlused\2022\2022%2006\2022%2006%20V&#228;&#228;rtusgraafikud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\\ad.lhv.eu\lhv\Estonia\!Data\Finantsjuhtimine\JUHTIMISARVESTUS\Esitlused\N&#245;ukogu%20esitlused\2022\2022%2006\2022%2006%20V&#228;&#228;rtusgraafikud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Data\Finantsjuhtimine\JUHTIMISARVESTUS\LHVGrupp%20v1.112C.xlsm" TargetMode="External"/><Relationship Id="rId1" Type="http://schemas.openxmlformats.org/officeDocument/2006/relationships/themeOverride" Target="../theme/themeOverride7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Data\Finantsjuhtimine\JUHTIMISARVESTUS\LHVGrupp%20v1.112C.xlsm" TargetMode="External"/><Relationship Id="rId1" Type="http://schemas.openxmlformats.org/officeDocument/2006/relationships/themeOverride" Target="../theme/themeOverride8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Data\Finantsjuhtimine\JUHTIMISARVESTUS\LHVGrupp%20v1.112C.xlsm" TargetMode="External"/><Relationship Id="rId1" Type="http://schemas.openxmlformats.org/officeDocument/2006/relationships/themeOverride" Target="../theme/themeOverride9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oleObject" Target="file:///\\ad.lhv.eu\lhv\Estonia\!Redirect\monikama\Documents\Esitlused\Investoresitlused\Kuised,%20kvartaalsed%20esitlused\2022\2022%2006\LHVGrupp%20v1.112C&#711;_m.xlsm" TargetMode="External"/><Relationship Id="rId1" Type="http://schemas.openxmlformats.org/officeDocument/2006/relationships/themeOverride" Target="../theme/themeOverride10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HelveticaNeueLT Pro 65 Md" panose="020B0604020202020204" pitchFamily="34" charset="-70"/>
              </a:defRPr>
            </a:pPr>
            <a:r>
              <a:rPr lang="et-EE" sz="1100">
                <a:latin typeface="HelveticaNeueLT Pro 65 Md" panose="020B0604020202020204" pitchFamily="34" charset="-70"/>
              </a:rPr>
              <a:t>Klientide hoiused</a:t>
            </a:r>
          </a:p>
        </c:rich>
      </c:tx>
      <c:layout>
        <c:manualLayout>
          <c:xMode val="edge"/>
          <c:yMode val="edge"/>
          <c:x val="0.40916566437571594"/>
          <c:y val="2.7539062500000016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894616265750272E-2"/>
          <c:y val="0.13064068157691264"/>
          <c:w val="0.91876847079037804"/>
          <c:h val="0.6736666666666666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pH!$H$71</c:f>
              <c:strCache>
                <c:ptCount val="1"/>
                <c:pt idx="0">
                  <c:v>Tavaklientide hoiused</c:v>
                </c:pt>
              </c:strCache>
            </c:strRef>
          </c:tx>
          <c:spPr>
            <a:solidFill>
              <a:srgbClr val="F4CBB5"/>
            </a:solidFill>
            <a:ln w="6350">
              <a:solidFill>
                <a:schemeClr val="bg1"/>
              </a:solidFill>
            </a:ln>
          </c:spPr>
          <c:invertIfNegative val="0"/>
          <c:cat>
            <c:multiLvlStrRef>
              <c:f>pH!#REF!</c:f>
            </c:multiLvlStrRef>
          </c:cat>
          <c:val>
            <c:numRef>
              <c:f>pH!$I$71:$Q$71</c:f>
              <c:numCache>
                <c:formatCode>#,##0</c:formatCode>
                <c:ptCount val="9"/>
                <c:pt idx="0">
                  <c:v>2192.1167749200004</c:v>
                </c:pt>
                <c:pt idx="1">
                  <c:v>2426.3188036000001</c:v>
                </c:pt>
                <c:pt idx="2">
                  <c:v>2871.1732765900001</c:v>
                </c:pt>
                <c:pt idx="3">
                  <c:v>2936.7515555299988</c:v>
                </c:pt>
                <c:pt idx="4">
                  <c:v>2960.9318174799996</c:v>
                </c:pt>
                <c:pt idx="5">
                  <c:v>3273.3511388999996</c:v>
                </c:pt>
                <c:pt idx="6">
                  <c:v>3593.1738469500006</c:v>
                </c:pt>
                <c:pt idx="7">
                  <c:v>3582.0749537200008</c:v>
                </c:pt>
                <c:pt idx="8">
                  <c:v>3668.1210348800014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73A-4882-879A-793D20B12437}"/>
            </c:ext>
          </c:extLst>
        </c:ser>
        <c:ser>
          <c:idx val="2"/>
          <c:order val="1"/>
          <c:tx>
            <c:strRef>
              <c:f>pH!$H$72</c:f>
              <c:strCache>
                <c:ptCount val="1"/>
                <c:pt idx="0">
                  <c:v>Finantsvahendajate hoiused</c:v>
                </c:pt>
              </c:strCache>
            </c:strRef>
          </c:tx>
          <c:spPr>
            <a:solidFill>
              <a:srgbClr val="48747F"/>
            </a:solidFill>
            <a:ln w="6350">
              <a:solidFill>
                <a:schemeClr val="bg1"/>
              </a:solidFill>
            </a:ln>
          </c:spPr>
          <c:invertIfNegative val="0"/>
          <c:cat>
            <c:multiLvlStrRef>
              <c:f>pH!#REF!</c:f>
            </c:multiLvlStrRef>
          </c:cat>
          <c:val>
            <c:numRef>
              <c:f>pH!$I$72:$Q$72</c:f>
              <c:numCache>
                <c:formatCode>#,##0</c:formatCode>
                <c:ptCount val="9"/>
                <c:pt idx="0">
                  <c:v>539.81390959000009</c:v>
                </c:pt>
                <c:pt idx="1">
                  <c:v>597.02451228999973</c:v>
                </c:pt>
                <c:pt idx="2">
                  <c:v>1053.6272431599996</c:v>
                </c:pt>
                <c:pt idx="3">
                  <c:v>1648.2654590400009</c:v>
                </c:pt>
                <c:pt idx="4">
                  <c:v>1954.3627145100006</c:v>
                </c:pt>
                <c:pt idx="5">
                  <c:v>2184.8123463799998</c:v>
                </c:pt>
                <c:pt idx="6">
                  <c:v>2246.2123495899996</c:v>
                </c:pt>
                <c:pt idx="7">
                  <c:v>1848.93437483</c:v>
                </c:pt>
                <c:pt idx="8">
                  <c:v>1754.6504764999993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73A-4882-879A-793D20B12437}"/>
            </c:ext>
          </c:extLst>
        </c:ser>
        <c:ser>
          <c:idx val="1"/>
          <c:order val="3"/>
          <c:tx>
            <c:strRef>
              <c:f>pH!$H$73</c:f>
              <c:strCache>
                <c:ptCount val="1"/>
                <c:pt idx="0">
                  <c:v>Hoiuseplatvormid</c:v>
                </c:pt>
              </c:strCache>
            </c:strRef>
          </c:tx>
          <c:spPr>
            <a:solidFill>
              <a:srgbClr val="83A7A3"/>
            </a:solidFill>
            <a:ln w="6350">
              <a:solidFill>
                <a:schemeClr val="bg1"/>
              </a:solidFill>
            </a:ln>
          </c:spPr>
          <c:invertIfNegative val="0"/>
          <c:cat>
            <c:multiLvlStrRef>
              <c:f>pH!#REF!</c:f>
            </c:multiLvlStrRef>
          </c:cat>
          <c:val>
            <c:numRef>
              <c:f>pH!$I$73:$Q$73</c:f>
              <c:numCache>
                <c:formatCode>#,##0</c:formatCode>
                <c:ptCount val="9"/>
                <c:pt idx="0">
                  <c:v>371.74287326000001</c:v>
                </c:pt>
                <c:pt idx="1">
                  <c:v>233.81919955999999</c:v>
                </c:pt>
                <c:pt idx="2">
                  <c:v>216.63020263999999</c:v>
                </c:pt>
                <c:pt idx="3">
                  <c:v>181.40292592</c:v>
                </c:pt>
                <c:pt idx="4">
                  <c:v>31.688712419999998</c:v>
                </c:pt>
                <c:pt idx="5">
                  <c:v>18.18064918</c:v>
                </c:pt>
                <c:pt idx="6">
                  <c:v>7.2157626799999992</c:v>
                </c:pt>
                <c:pt idx="7">
                  <c:v>5.5813119699999998</c:v>
                </c:pt>
                <c:pt idx="8">
                  <c:v>1.85565264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73A-4882-879A-793D20B12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860256"/>
        <c:axId val="305860816"/>
      </c:barChart>
      <c:lineChart>
        <c:grouping val="standard"/>
        <c:varyColors val="0"/>
        <c:ser>
          <c:idx val="3"/>
          <c:order val="2"/>
          <c:tx>
            <c:strRef>
              <c:f>pH!$H$66</c:f>
              <c:strCache>
                <c:ptCount val="1"/>
                <c:pt idx="0">
                  <c:v>Klientide hoiused ja intressikohustused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3A-4882-879A-793D20B12437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3A-4882-879A-793D20B12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/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pH!$I$63:$Q$63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pH!$I$66:$Q$66</c:f>
              <c:numCache>
                <c:formatCode>#,##0</c:formatCode>
                <c:ptCount val="9"/>
                <c:pt idx="0">
                  <c:v>3103.6735577699997</c:v>
                </c:pt>
                <c:pt idx="1">
                  <c:v>3257.1625154499993</c:v>
                </c:pt>
                <c:pt idx="2">
                  <c:v>4141.4307223899996</c:v>
                </c:pt>
                <c:pt idx="3">
                  <c:v>4766.41994049</c:v>
                </c:pt>
                <c:pt idx="4">
                  <c:v>4946.9832444100002</c:v>
                </c:pt>
                <c:pt idx="5">
                  <c:v>5476.3441344599996</c:v>
                </c:pt>
                <c:pt idx="6">
                  <c:v>5846.6019592200018</c:v>
                </c:pt>
                <c:pt idx="7">
                  <c:v>5436.5906405200003</c:v>
                </c:pt>
                <c:pt idx="8">
                  <c:v>5424.6271640200011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3A-4882-879A-793D20B12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5860256"/>
        <c:axId val="305860816"/>
      </c:lineChart>
      <c:catAx>
        <c:axId val="30586025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/>
            </a:pPr>
            <a:endParaRPr lang="et-EE"/>
          </a:p>
        </c:txPr>
        <c:crossAx val="305860816"/>
        <c:crosses val="autoZero"/>
        <c:auto val="0"/>
        <c:lblAlgn val="ctr"/>
        <c:lblOffset val="100"/>
        <c:noMultiLvlLbl val="0"/>
      </c:catAx>
      <c:valAx>
        <c:axId val="305860816"/>
        <c:scaling>
          <c:orientation val="minMax"/>
          <c:max val="64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 sz="900"/>
                </a:pPr>
                <a:r>
                  <a:rPr lang="et-EE" sz="900"/>
                  <a:t>EURm</a:t>
                </a:r>
              </a:p>
            </c:rich>
          </c:tx>
          <c:layout>
            <c:manualLayout>
              <c:xMode val="edge"/>
              <c:yMode val="edge"/>
              <c:x val="2.8933598490501426E-3"/>
              <c:y val="4.483347181393974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/>
            </a:pPr>
            <a:endParaRPr lang="et-EE"/>
          </a:p>
        </c:txPr>
        <c:crossAx val="305860256"/>
        <c:crosses val="autoZero"/>
        <c:crossBetween val="between"/>
        <c:majorUnit val="1600"/>
      </c:valAx>
      <c:spPr>
        <a:noFill/>
        <a:ln w="25400">
          <a:noFill/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8780047403444328E-2"/>
          <c:y val="0.90964130434782609"/>
          <c:w val="0.89044458125979353"/>
          <c:h val="9.0358695652173915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/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chemeClr val="tx1"/>
          </a:solidFill>
          <a:latin typeface="HelveticaNeueLT Pro 45 Lt" panose="020B0403020202020204" pitchFamily="34" charset="-70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>
                <a:solidFill>
                  <a:schemeClr val="tx1"/>
                </a:solidFill>
                <a:latin typeface="HelveticaNeueLT Pro 65 Md" panose="020B0604020202020204" pitchFamily="34" charset="-70"/>
              </a:rPr>
              <a:t>Ettevõtete panganduse</a:t>
            </a:r>
            <a:r>
              <a:rPr lang="et-EE" sz="1100" b="0" baseline="0">
                <a:solidFill>
                  <a:schemeClr val="tx1"/>
                </a:solidFill>
                <a:latin typeface="HelveticaNeueLT Pro 65 Md" panose="020B0604020202020204" pitchFamily="34" charset="-70"/>
              </a:rPr>
              <a:t> laenuportfelli reitingute jaotus</a:t>
            </a:r>
            <a:endParaRPr lang="et-EE" sz="1100" b="0">
              <a:solidFill>
                <a:schemeClr val="tx1"/>
              </a:solidFill>
              <a:latin typeface="HelveticaNeueLT Pro 65 Md" panose="020B0604020202020204" pitchFamily="34" charset="-70"/>
            </a:endParaRPr>
          </a:p>
        </c:rich>
      </c:tx>
      <c:layout>
        <c:manualLayout>
          <c:xMode val="edge"/>
          <c:yMode val="edge"/>
          <c:x val="0.16957249855857418"/>
          <c:y val="5.4624713166491392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8.4456036745406818E-2"/>
          <c:y val="0.17159027777777777"/>
          <c:w val="0.90443285214348201"/>
          <c:h val="0.634478298611111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pAK!$M$157</c:f>
              <c:strCache>
                <c:ptCount val="1"/>
                <c:pt idx="0">
                  <c:v>II kv 21</c:v>
                </c:pt>
              </c:strCache>
            </c:strRef>
          </c:tx>
          <c:spPr>
            <a:solidFill>
              <a:srgbClr val="F4CBB5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pAK!$H$148:$H$154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10-12</c:v>
                </c:pt>
                <c:pt idx="6">
                  <c:v>13</c:v>
                </c:pt>
              </c:strCache>
            </c:strRef>
          </c:cat>
          <c:val>
            <c:numRef>
              <c:f>pAK!$M$148:$M$154</c:f>
              <c:numCache>
                <c:formatCode>0</c:formatCode>
                <c:ptCount val="7"/>
                <c:pt idx="0">
                  <c:v>0</c:v>
                </c:pt>
                <c:pt idx="1">
                  <c:v>16.050072858325137</c:v>
                </c:pt>
                <c:pt idx="2">
                  <c:v>25.751454344119363</c:v>
                </c:pt>
                <c:pt idx="3">
                  <c:v>36.846802910661864</c:v>
                </c:pt>
                <c:pt idx="4">
                  <c:v>12.763360628755871</c:v>
                </c:pt>
                <c:pt idx="5">
                  <c:v>8.234140168252134</c:v>
                </c:pt>
                <c:pt idx="6">
                  <c:v>0.35416908988561774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8C-48A1-9E4D-27B312C725A5}"/>
            </c:ext>
          </c:extLst>
        </c:ser>
        <c:ser>
          <c:idx val="1"/>
          <c:order val="1"/>
          <c:tx>
            <c:strRef>
              <c:f>pAK!$J$157</c:f>
              <c:strCache>
                <c:ptCount val="1"/>
                <c:pt idx="0">
                  <c:v>I kv 22</c:v>
                </c:pt>
              </c:strCache>
            </c:strRef>
          </c:tx>
          <c:spPr>
            <a:solidFill>
              <a:srgbClr val="7EA8A3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pAK!$H$148:$H$154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10-12</c:v>
                </c:pt>
                <c:pt idx="6">
                  <c:v>13</c:v>
                </c:pt>
              </c:strCache>
            </c:strRef>
          </c:cat>
          <c:val>
            <c:numRef>
              <c:f>pAK!$J$148:$J$154</c:f>
              <c:numCache>
                <c:formatCode>0</c:formatCode>
                <c:ptCount val="7"/>
                <c:pt idx="0">
                  <c:v>0</c:v>
                </c:pt>
                <c:pt idx="1">
                  <c:v>24.842675053105598</c:v>
                </c:pt>
                <c:pt idx="2">
                  <c:v>21.780378501269134</c:v>
                </c:pt>
                <c:pt idx="3">
                  <c:v>32.320127619385104</c:v>
                </c:pt>
                <c:pt idx="4">
                  <c:v>13.455219824907438</c:v>
                </c:pt>
                <c:pt idx="5">
                  <c:v>7.527643590971814</c:v>
                </c:pt>
                <c:pt idx="6">
                  <c:v>7.3955410360927676E-2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8C-48A1-9E4D-27B312C725A5}"/>
            </c:ext>
          </c:extLst>
        </c:ser>
        <c:ser>
          <c:idx val="2"/>
          <c:order val="2"/>
          <c:tx>
            <c:strRef>
              <c:f>pAK!$I$157</c:f>
              <c:strCache>
                <c:ptCount val="1"/>
                <c:pt idx="0">
                  <c:v>II kv 22</c:v>
                </c:pt>
              </c:strCache>
            </c:strRef>
          </c:tx>
          <c:spPr>
            <a:solidFill>
              <a:srgbClr val="062945"/>
            </a:solidFill>
            <a:ln>
              <a:solidFill>
                <a:schemeClr val="bg1"/>
              </a:solidFill>
            </a:ln>
            <a:effectLst/>
          </c:spPr>
          <c:invertIfNegative val="0"/>
          <c:cat>
            <c:strRef>
              <c:f>pAK!$H$148:$H$154</c:f>
              <c:strCache>
                <c:ptCount val="7"/>
                <c:pt idx="0">
                  <c:v>1-3</c:v>
                </c:pt>
                <c:pt idx="1">
                  <c:v>4-6</c:v>
                </c:pt>
                <c:pt idx="2">
                  <c:v>7</c:v>
                </c:pt>
                <c:pt idx="3">
                  <c:v>8</c:v>
                </c:pt>
                <c:pt idx="4">
                  <c:v>9</c:v>
                </c:pt>
                <c:pt idx="5">
                  <c:v>10-12</c:v>
                </c:pt>
                <c:pt idx="6">
                  <c:v>13</c:v>
                </c:pt>
              </c:strCache>
            </c:strRef>
          </c:cat>
          <c:val>
            <c:numRef>
              <c:f>pAK!$I$148:$I$154</c:f>
              <c:numCache>
                <c:formatCode>0</c:formatCode>
                <c:ptCount val="7"/>
                <c:pt idx="0">
                  <c:v>0</c:v>
                </c:pt>
                <c:pt idx="1">
                  <c:v>22.868182865822643</c:v>
                </c:pt>
                <c:pt idx="2">
                  <c:v>26.982469162776894</c:v>
                </c:pt>
                <c:pt idx="3">
                  <c:v>31.468059821853466</c:v>
                </c:pt>
                <c:pt idx="4">
                  <c:v>11.966843553141389</c:v>
                </c:pt>
                <c:pt idx="5">
                  <c:v>6.6559523906047513</c:v>
                </c:pt>
                <c:pt idx="6">
                  <c:v>5.8492205800866989E-2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8C-48A1-9E4D-27B312C725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305694640"/>
        <c:axId val="305695200"/>
      </c:barChart>
      <c:catAx>
        <c:axId val="30569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305695200"/>
        <c:crosses val="autoZero"/>
        <c:auto val="1"/>
        <c:lblAlgn val="ctr"/>
        <c:lblOffset val="100"/>
        <c:noMultiLvlLbl val="0"/>
      </c:catAx>
      <c:valAx>
        <c:axId val="305695200"/>
        <c:scaling>
          <c:orientation val="minMax"/>
          <c:max val="40"/>
          <c:min val="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r>
                  <a:rPr lang="et-EE" sz="900">
                    <a:solidFill>
                      <a:schemeClr val="tx1"/>
                    </a:solidFill>
                    <a:latin typeface="HelveticaNeueLT Pro 45 Lt" panose="020B0403020202020204" pitchFamily="34" charset="-7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5530013205697153E-2"/>
              <c:y val="1.16630214348234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HelveticaNeueLT Pro 45 Lt" panose="020B0403020202020204" pitchFamily="34" charset="-70"/>
                  <a:ea typeface="+mn-ea"/>
                  <a:cs typeface="+mn-cs"/>
                </a:defRPr>
              </a:pPr>
              <a:endParaRPr lang="et-E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305694640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994976359338061"/>
          <c:y val="0.91077170138888885"/>
          <c:w val="0.80282476359338062"/>
          <c:h val="8.922829861111111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baseline="0">
                <a:solidFill>
                  <a:schemeClr val="tx1"/>
                </a:solidFill>
                <a:latin typeface="HelveticaNeueLT Pro 65 Md" panose="020B0604020202020204" pitchFamily="34" charset="-70"/>
              </a:rPr>
              <a:t>Ettevõtete panganduse laenuportfell viivispäevade lõikes</a:t>
            </a:r>
          </a:p>
        </c:rich>
      </c:tx>
      <c:layout>
        <c:manualLayout>
          <c:xMode val="edge"/>
          <c:yMode val="edge"/>
          <c:x val="0.18139066193853429"/>
          <c:y val="3.169704861111110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7.3291962174940883E-2"/>
          <c:y val="0.17908344015438579"/>
          <c:w val="0.90734781323877067"/>
          <c:h val="0.58756640624999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pAK!$H$116</c:f>
              <c:strCache>
                <c:ptCount val="1"/>
                <c:pt idx="0">
                  <c:v>üle tähtaja kuni 90p</c:v>
                </c:pt>
              </c:strCache>
            </c:strRef>
          </c:tx>
          <c:spPr>
            <a:solidFill>
              <a:srgbClr val="F4CBB5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4D-40DC-BC4F-76FD3C07AD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D-40DC-BC4F-76FD3C07AD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54D-40DC-BC4F-76FD3C07AD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54D-40DC-BC4F-76FD3C07AD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54D-40DC-BC4F-76FD3C07AD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54D-40DC-BC4F-76FD3C07AD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54D-40DC-BC4F-76FD3C07AD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54D-40DC-BC4F-76FD3C07AD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D54D-40DC-BC4F-76FD3C07AD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54D-40DC-BC4F-76FD3C07AD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D54D-40DC-BC4F-76FD3C07AD1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pAK!$I$112:$Q$112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pAK!$I$116:$Q$116</c:f>
              <c:numCache>
                <c:formatCode>0.0</c:formatCode>
                <c:ptCount val="9"/>
                <c:pt idx="0">
                  <c:v>0.83653500000000003</c:v>
                </c:pt>
                <c:pt idx="1">
                  <c:v>0.71752899999999997</c:v>
                </c:pt>
                <c:pt idx="2">
                  <c:v>0.73478399999999999</c:v>
                </c:pt>
                <c:pt idx="3">
                  <c:v>1.9166069999999999</c:v>
                </c:pt>
                <c:pt idx="4">
                  <c:v>0.56243399999999999</c:v>
                </c:pt>
                <c:pt idx="5">
                  <c:v>1.1582999999999999</c:v>
                </c:pt>
                <c:pt idx="6">
                  <c:v>0.73582500000000006</c:v>
                </c:pt>
                <c:pt idx="7">
                  <c:v>0.51650600000000002</c:v>
                </c:pt>
                <c:pt idx="8">
                  <c:v>0.20096799999999998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D54D-40DC-BC4F-76FD3C07AD1A}"/>
            </c:ext>
          </c:extLst>
        </c:ser>
        <c:ser>
          <c:idx val="0"/>
          <c:order val="1"/>
          <c:tx>
            <c:strRef>
              <c:f>pAK!$H$117</c:f>
              <c:strCache>
                <c:ptCount val="1"/>
                <c:pt idx="0">
                  <c:v>enam kui 90p. või leping lõpet.</c:v>
                </c:pt>
              </c:strCache>
            </c:strRef>
          </c:tx>
          <c:spPr>
            <a:solidFill>
              <a:srgbClr val="48747F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D54D-40DC-BC4F-76FD3C07AD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D54D-40DC-BC4F-76FD3C07AD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D54D-40DC-BC4F-76FD3C07AD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D54D-40DC-BC4F-76FD3C07AD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D54D-40DC-BC4F-76FD3C07AD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D54D-40DC-BC4F-76FD3C07AD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D54D-40DC-BC4F-76FD3C07AD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D54D-40DC-BC4F-76FD3C07AD1A}"/>
                </c:ext>
              </c:extLst>
            </c:dLbl>
            <c:dLbl>
              <c:idx val="8"/>
              <c:layout>
                <c:manualLayout>
                  <c:x val="-1.3760676338881185E-16"/>
                  <c:y val="-5.5121527777777832E-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>
                  <a:outerShdw sx="1000" sy="1000" algn="ctr" rotWithShape="0">
                    <a:schemeClr val="bg1"/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rgbClr val="000000"/>
                      </a:solidFill>
                      <a:latin typeface="HelveticaNeueLT Pro 45 Lt" panose="020B0403020202020204" pitchFamily="34" charset="-70"/>
                      <a:ea typeface="+mn-ea"/>
                      <a:cs typeface="+mn-cs"/>
                    </a:defRPr>
                  </a:pPr>
                  <a:endParaRPr lang="et-EE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D54D-40DC-BC4F-76FD3C07AD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D54D-40DC-BC4F-76FD3C07AD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D54D-40DC-BC4F-76FD3C07AD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D54D-40DC-BC4F-76FD3C07AD1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pAK!$I$112:$Q$112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pAK!$I$117:$Q$117</c:f>
              <c:numCache>
                <c:formatCode>0.0</c:formatCode>
                <c:ptCount val="9"/>
                <c:pt idx="0">
                  <c:v>1.1980103999999998</c:v>
                </c:pt>
                <c:pt idx="1">
                  <c:v>1.1979284000000001</c:v>
                </c:pt>
                <c:pt idx="2">
                  <c:v>2.5536143999999998</c:v>
                </c:pt>
                <c:pt idx="3">
                  <c:v>3.2573230500000001</c:v>
                </c:pt>
                <c:pt idx="4">
                  <c:v>1.9115970500000001</c:v>
                </c:pt>
                <c:pt idx="5">
                  <c:v>1.0506510499999999</c:v>
                </c:pt>
                <c:pt idx="6">
                  <c:v>0.10159900000000001</c:v>
                </c:pt>
                <c:pt idx="7">
                  <c:v>0.7204020000000001</c:v>
                </c:pt>
                <c:pt idx="8">
                  <c:v>0.61688700000000007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54D-40DC-BC4F-76FD3C07AD1A}"/>
            </c:ext>
          </c:extLst>
        </c:ser>
        <c:ser>
          <c:idx val="3"/>
          <c:order val="2"/>
          <c:tx>
            <c:strRef>
              <c:f>pAK!$H$115</c:f>
              <c:strCache>
                <c:ptCount val="1"/>
                <c:pt idx="0">
                  <c:v>laenude a/h</c:v>
                </c:pt>
              </c:strCache>
            </c:strRef>
          </c:tx>
          <c:spPr>
            <a:solidFill>
              <a:srgbClr val="7EA8A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D54D-40DC-BC4F-76FD3C07AD1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D54D-40DC-BC4F-76FD3C07AD1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D54D-40DC-BC4F-76FD3C07AD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D54D-40DC-BC4F-76FD3C07AD1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D54D-40DC-BC4F-76FD3C07AD1A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D54D-40DC-BC4F-76FD3C07AD1A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D54D-40DC-BC4F-76FD3C07AD1A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D54D-40DC-BC4F-76FD3C07AD1A}"/>
                </c:ext>
              </c:extLst>
            </c:dLbl>
            <c:dLbl>
              <c:idx val="8"/>
              <c:layout>
                <c:manualLayout>
                  <c:x val="-1.3760676338881185E-16"/>
                  <c:y val="-1.10234374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D54D-40DC-BC4F-76FD3C07AD1A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D54D-40DC-BC4F-76FD3C07AD1A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D54D-40DC-BC4F-76FD3C07AD1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D54D-40DC-BC4F-76FD3C07AD1A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pAK!$I$112:$Q$112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pAK!$I$115:$Q$115</c:f>
              <c:numCache>
                <c:formatCode>0.0</c:formatCode>
                <c:ptCount val="9"/>
                <c:pt idx="0">
                  <c:v>-10.711494930000001</c:v>
                </c:pt>
                <c:pt idx="1">
                  <c:v>-10.83546078</c:v>
                </c:pt>
                <c:pt idx="2">
                  <c:v>-13.1143278</c:v>
                </c:pt>
                <c:pt idx="3">
                  <c:v>-13.776346180000001</c:v>
                </c:pt>
                <c:pt idx="4">
                  <c:v>-12.93605191</c:v>
                </c:pt>
                <c:pt idx="5">
                  <c:v>-13.456329969999999</c:v>
                </c:pt>
                <c:pt idx="6">
                  <c:v>-14.781628290000002</c:v>
                </c:pt>
                <c:pt idx="7">
                  <c:v>-14.523640180000001</c:v>
                </c:pt>
                <c:pt idx="8">
                  <c:v>-14.053799250000003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D54D-40DC-BC4F-76FD3C07AD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5870336"/>
        <c:axId val="305870896"/>
        <c:extLst/>
      </c:barChart>
      <c:catAx>
        <c:axId val="305870336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305870896"/>
        <c:crosses val="autoZero"/>
        <c:auto val="1"/>
        <c:lblAlgn val="ctr"/>
        <c:lblOffset val="100"/>
        <c:tickLblSkip val="1"/>
        <c:noMultiLvlLbl val="0"/>
      </c:catAx>
      <c:valAx>
        <c:axId val="305870896"/>
        <c:scaling>
          <c:orientation val="minMax"/>
          <c:max val="20"/>
          <c:min val="-20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EURm</a:t>
                </a:r>
              </a:p>
            </c:rich>
          </c:tx>
          <c:layout>
            <c:manualLayout>
              <c:xMode val="edge"/>
              <c:yMode val="edge"/>
              <c:x val="0"/>
              <c:y val="1.75486111111111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HelveticaNeueLT Pro 45 Lt" panose="020B0403020202020204" pitchFamily="34" charset="-70"/>
                  <a:ea typeface="+mn-ea"/>
                  <a:cs typeface="+mn-cs"/>
                </a:defRPr>
              </a:pPr>
              <a:endParaRPr lang="et-E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30587033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042621527777778"/>
          <c:w val="0.99118528368794323"/>
          <c:h val="8.9573784722222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t-E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t-EE" sz="1100" b="0" i="0" u="none" strike="noStrike" kern="1200" spc="0" baseline="0">
                <a:solidFill>
                  <a:schemeClr val="tx1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i="0" u="none" strike="noStrike" kern="1200" spc="0" baseline="0" dirty="0" err="1">
                <a:solidFill>
                  <a:schemeClr val="tx1"/>
                </a:solidFill>
                <a:latin typeface="HelveticaNeueLT Pro 65 Md" panose="020B0604020202020204" pitchFamily="34" charset="-70"/>
                <a:ea typeface="+mn-ea"/>
                <a:cs typeface="+mn-cs"/>
              </a:rPr>
              <a:t>Jaepanganduse</a:t>
            </a:r>
            <a:r>
              <a:rPr lang="et-EE" sz="1100" b="0" i="0" u="none" strike="noStrike" kern="1200" spc="0" baseline="0" dirty="0">
                <a:solidFill>
                  <a:schemeClr val="tx1"/>
                </a:solidFill>
                <a:latin typeface="HelveticaNeueLT Pro 65 Md" panose="020B0604020202020204" pitchFamily="34" charset="-70"/>
                <a:ea typeface="+mn-ea"/>
                <a:cs typeface="+mn-cs"/>
              </a:rPr>
              <a:t> laenuportfell viivispäevade lõikes</a:t>
            </a:r>
          </a:p>
        </c:rich>
      </c:tx>
      <c:layout>
        <c:manualLayout>
          <c:xMode val="edge"/>
          <c:yMode val="edge"/>
          <c:x val="0.23017907801418439"/>
          <c:y val="8.681857638888890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t-EE" sz="1100" b="0" i="0" u="none" strike="noStrike" kern="1200" spc="0" baseline="0">
              <a:solidFill>
                <a:schemeClr val="tx1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7.3291962174940883E-2"/>
          <c:y val="0.17908344015438579"/>
          <c:w val="0.90734781323877067"/>
          <c:h val="0.58756640624999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pAK!$H$165</c:f>
              <c:strCache>
                <c:ptCount val="1"/>
                <c:pt idx="0">
                  <c:v>üle tähtaja kuni 90p</c:v>
                </c:pt>
              </c:strCache>
            </c:strRef>
          </c:tx>
          <c:spPr>
            <a:solidFill>
              <a:srgbClr val="F4CBB5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73-44EB-AD46-B1844D2638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73-44EB-AD46-B1844D2638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73-44EB-AD46-B1844D2638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673-44EB-AD46-B1844D26384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73-44EB-AD46-B1844D26384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73-44EB-AD46-B1844D2638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73-44EB-AD46-B1844D2638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73-44EB-AD46-B1844D26384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673-44EB-AD46-B1844D26384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673-44EB-AD46-B1844D26384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673-44EB-AD46-B1844D2638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pAK!$I$163:$Q$163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pAK!$I$165:$Q$165</c:f>
              <c:numCache>
                <c:formatCode>0.00</c:formatCode>
                <c:ptCount val="9"/>
                <c:pt idx="0">
                  <c:v>24.289562369999999</c:v>
                </c:pt>
                <c:pt idx="1">
                  <c:v>21.266561209999995</c:v>
                </c:pt>
                <c:pt idx="2">
                  <c:v>18.70965069</c:v>
                </c:pt>
                <c:pt idx="3">
                  <c:v>17.976018239999998</c:v>
                </c:pt>
                <c:pt idx="4">
                  <c:v>22.468547819999994</c:v>
                </c:pt>
                <c:pt idx="5">
                  <c:v>16.376060200000001</c:v>
                </c:pt>
                <c:pt idx="6">
                  <c:v>13.675844869999999</c:v>
                </c:pt>
                <c:pt idx="7">
                  <c:v>18.174175339999994</c:v>
                </c:pt>
                <c:pt idx="8">
                  <c:v>20.648217729999999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673-44EB-AD46-B1844D263842}"/>
            </c:ext>
          </c:extLst>
        </c:ser>
        <c:ser>
          <c:idx val="0"/>
          <c:order val="1"/>
          <c:tx>
            <c:strRef>
              <c:f>pAK!$H$166</c:f>
              <c:strCache>
                <c:ptCount val="1"/>
                <c:pt idx="0">
                  <c:v>enam kui 90p. või leping lõpet.</c:v>
                </c:pt>
              </c:strCache>
            </c:strRef>
          </c:tx>
          <c:spPr>
            <a:solidFill>
              <a:srgbClr val="48747F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673-44EB-AD46-B1844D2638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673-44EB-AD46-B1844D2638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673-44EB-AD46-B1844D2638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673-44EB-AD46-B1844D26384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673-44EB-AD46-B1844D26384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673-44EB-AD46-B1844D2638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673-44EB-AD46-B1844D2638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673-44EB-AD46-B1844D263842}"/>
                </c:ext>
              </c:extLst>
            </c:dLbl>
            <c:dLbl>
              <c:idx val="8"/>
              <c:layout>
                <c:manualLayout>
                  <c:x val="-3.752955082742317E-3"/>
                  <c:y val="-5.5121527777777776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673-44EB-AD46-B1844D26384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673-44EB-AD46-B1844D26384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673-44EB-AD46-B1844D26384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673-44EB-AD46-B1844D263842}"/>
                </c:ext>
              </c:extLst>
            </c:dLbl>
            <c:numFmt formatCode="#,##0.0" sourceLinked="0"/>
            <c:spPr>
              <a:noFill/>
              <a:ln>
                <a:solidFill>
                  <a:schemeClr val="bg1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pAK!$I$163:$Q$163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pAK!$I$166:$Q$166</c:f>
              <c:numCache>
                <c:formatCode>0.00</c:formatCode>
                <c:ptCount val="9"/>
                <c:pt idx="0">
                  <c:v>1.75939946</c:v>
                </c:pt>
                <c:pt idx="1">
                  <c:v>1.7564255099999999</c:v>
                </c:pt>
                <c:pt idx="2">
                  <c:v>0.97735758000000006</c:v>
                </c:pt>
                <c:pt idx="3">
                  <c:v>0.84405505999999997</c:v>
                </c:pt>
                <c:pt idx="4">
                  <c:v>0.75975594999999996</c:v>
                </c:pt>
                <c:pt idx="5">
                  <c:v>0.90257275999999997</c:v>
                </c:pt>
                <c:pt idx="6">
                  <c:v>0.87786637000000001</c:v>
                </c:pt>
                <c:pt idx="7">
                  <c:v>0.8489684099999999</c:v>
                </c:pt>
                <c:pt idx="8">
                  <c:v>0.65738956999999987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9673-44EB-AD46-B1844D263842}"/>
            </c:ext>
          </c:extLst>
        </c:ser>
        <c:ser>
          <c:idx val="3"/>
          <c:order val="2"/>
          <c:tx>
            <c:strRef>
              <c:f>pAK!$H$167</c:f>
              <c:strCache>
                <c:ptCount val="1"/>
                <c:pt idx="0">
                  <c:v>laenude a/h</c:v>
                </c:pt>
              </c:strCache>
            </c:strRef>
          </c:tx>
          <c:spPr>
            <a:solidFill>
              <a:srgbClr val="7EA8A3"/>
            </a:solidFill>
            <a:ln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9673-44EB-AD46-B1844D26384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9673-44EB-AD46-B1844D26384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9673-44EB-AD46-B1844D26384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9673-44EB-AD46-B1844D26384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9673-44EB-AD46-B1844D26384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9673-44EB-AD46-B1844D26384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9673-44EB-AD46-B1844D26384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9673-44EB-AD46-B1844D263842}"/>
                </c:ext>
              </c:extLst>
            </c:dLbl>
            <c:dLbl>
              <c:idx val="8"/>
              <c:layout>
                <c:manualLayout>
                  <c:x val="-7.505910165484634E-3"/>
                  <c:y val="-5.512065972222222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9673-44EB-AD46-B1844D26384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9673-44EB-AD46-B1844D26384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9673-44EB-AD46-B1844D26384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9673-44EB-AD46-B1844D2638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pAK!$I$163:$Q$163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pAK!$I$167:$Q$167</c:f>
              <c:numCache>
                <c:formatCode>0.00</c:formatCode>
                <c:ptCount val="9"/>
                <c:pt idx="0">
                  <c:v>-2.8381981699999996</c:v>
                </c:pt>
                <c:pt idx="1">
                  <c:v>-2.6736313599999999</c:v>
                </c:pt>
                <c:pt idx="2">
                  <c:v>-2.6396304999999995</c:v>
                </c:pt>
                <c:pt idx="3">
                  <c:v>-2.8325039199999997</c:v>
                </c:pt>
                <c:pt idx="4">
                  <c:v>-2.7568663499999997</c:v>
                </c:pt>
                <c:pt idx="5">
                  <c:v>-3.2681719399999993</c:v>
                </c:pt>
                <c:pt idx="6">
                  <c:v>-3.0099457299999992</c:v>
                </c:pt>
                <c:pt idx="7">
                  <c:v>-3.7140401399999994</c:v>
                </c:pt>
                <c:pt idx="8">
                  <c:v>-3.7142889600000002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9673-44EB-AD46-B1844D2638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97401728"/>
        <c:axId val="1397402288"/>
        <c:extLst/>
      </c:barChart>
      <c:catAx>
        <c:axId val="1397401728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1397402288"/>
        <c:crosses val="autoZero"/>
        <c:auto val="1"/>
        <c:lblAlgn val="ctr"/>
        <c:lblOffset val="100"/>
        <c:tickLblSkip val="1"/>
        <c:noMultiLvlLbl val="0"/>
      </c:catAx>
      <c:valAx>
        <c:axId val="1397402288"/>
        <c:scaling>
          <c:orientation val="minMax"/>
          <c:max val="45"/>
          <c:min val="-1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EURm</a:t>
                </a:r>
              </a:p>
            </c:rich>
          </c:tx>
          <c:layout>
            <c:manualLayout>
              <c:xMode val="edge"/>
              <c:yMode val="edge"/>
              <c:x val="0"/>
              <c:y val="1.75486111111111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HelveticaNeueLT Pro 45 Lt" panose="020B0403020202020204" pitchFamily="34" charset="-70"/>
                  <a:ea typeface="+mn-ea"/>
                  <a:cs typeface="+mn-cs"/>
                </a:defRPr>
              </a:pPr>
              <a:endParaRPr lang="et-EE"/>
            </a:p>
          </c:txPr>
        </c:title>
        <c:numFmt formatCode="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1397401728"/>
        <c:crosses val="autoZero"/>
        <c:crossBetween val="between"/>
        <c:majorUnit val="1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042621527777778"/>
          <c:w val="0.99118528368794323"/>
          <c:h val="8.9573784722222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t-E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0" i="0" u="none" strike="noStrike" kern="1200" spc="0" baseline="0">
                <a:solidFill>
                  <a:schemeClr val="tx1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baseline="0" dirty="0">
                <a:solidFill>
                  <a:schemeClr val="tx1"/>
                </a:solidFill>
                <a:latin typeface="HelveticaNeueLT Pro 65 Md" panose="020B0604020202020204" pitchFamily="34" charset="-70"/>
              </a:rPr>
              <a:t>LHV Finance portfell </a:t>
            </a:r>
            <a:br>
              <a:rPr lang="et-EE" sz="1100" b="0" baseline="0" dirty="0">
                <a:solidFill>
                  <a:schemeClr val="tx1"/>
                </a:solidFill>
                <a:latin typeface="HelveticaNeueLT Pro 65 Md" panose="020B0604020202020204" pitchFamily="34" charset="-70"/>
              </a:rPr>
            </a:br>
            <a:r>
              <a:rPr lang="et-EE" sz="1100" b="0" baseline="0" dirty="0">
                <a:solidFill>
                  <a:schemeClr val="tx1"/>
                </a:solidFill>
                <a:latin typeface="HelveticaNeueLT Pro 65 Md" panose="020B0604020202020204" pitchFamily="34" charset="-70"/>
              </a:rPr>
              <a:t>viivispäevade lõikes</a:t>
            </a:r>
          </a:p>
        </c:rich>
      </c:tx>
      <c:layout>
        <c:manualLayout>
          <c:xMode val="edge"/>
          <c:yMode val="edge"/>
          <c:x val="0.31649704491725777"/>
          <c:y val="3.16970486111111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spc="0" baseline="0">
              <a:solidFill>
                <a:schemeClr val="tx1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8.4550827423167843E-2"/>
          <c:y val="0.17908344015438579"/>
          <c:w val="0.89608894799054373"/>
          <c:h val="0.587566406249999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fAK!$H$46</c:f>
              <c:strCache>
                <c:ptCount val="1"/>
                <c:pt idx="0">
                  <c:v>üle tähtaja kuni 90p</c:v>
                </c:pt>
              </c:strCache>
            </c:strRef>
          </c:tx>
          <c:spPr>
            <a:solidFill>
              <a:srgbClr val="F4CBB5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A9-4A2D-8C3E-887B28A0CF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AA9-4A2D-8C3E-887B28A0CF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AA9-4A2D-8C3E-887B28A0CF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AA9-4A2D-8C3E-887B28A0CF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AA9-4A2D-8C3E-887B28A0CF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AA9-4A2D-8C3E-887B28A0CF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AA9-4A2D-8C3E-887B28A0CF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AA9-4A2D-8C3E-887B28A0CF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AA9-4A2D-8C3E-887B28A0CF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AA9-4A2D-8C3E-887B28A0CF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AA9-4A2D-8C3E-887B28A0CF5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fAK!$I$42:$Q$42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fAK!$I$46:$Q$46</c:f>
              <c:numCache>
                <c:formatCode>0.0</c:formatCode>
                <c:ptCount val="9"/>
                <c:pt idx="0">
                  <c:v>1.93864554</c:v>
                </c:pt>
                <c:pt idx="1">
                  <c:v>1.8369999600000002</c:v>
                </c:pt>
                <c:pt idx="2">
                  <c:v>1.6932068000000016</c:v>
                </c:pt>
                <c:pt idx="3">
                  <c:v>1.4398362400000002</c:v>
                </c:pt>
                <c:pt idx="4">
                  <c:v>1.8970742600000006</c:v>
                </c:pt>
                <c:pt idx="5">
                  <c:v>1.0996331800000005</c:v>
                </c:pt>
                <c:pt idx="6">
                  <c:v>1.2655568500000001</c:v>
                </c:pt>
                <c:pt idx="7">
                  <c:v>1.3366895900000004</c:v>
                </c:pt>
                <c:pt idx="8">
                  <c:v>2.2515145599999986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AA9-4A2D-8C3E-887B28A0CF5D}"/>
            </c:ext>
          </c:extLst>
        </c:ser>
        <c:ser>
          <c:idx val="0"/>
          <c:order val="1"/>
          <c:tx>
            <c:strRef>
              <c:f>fAK!$H$47</c:f>
              <c:strCache>
                <c:ptCount val="1"/>
                <c:pt idx="0">
                  <c:v>enam kui 90p. või leping lõpet.</c:v>
                </c:pt>
              </c:strCache>
            </c:strRef>
          </c:tx>
          <c:spPr>
            <a:solidFill>
              <a:srgbClr val="48747F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AA9-4A2D-8C3E-887B28A0CF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AA9-4A2D-8C3E-887B28A0CF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AA9-4A2D-8C3E-887B28A0CF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AA9-4A2D-8C3E-887B28A0CF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AA9-4A2D-8C3E-887B28A0CF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AA9-4A2D-8C3E-887B28A0CF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AA9-4A2D-8C3E-887B28A0CF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AA9-4A2D-8C3E-887B28A0CF5D}"/>
                </c:ext>
              </c:extLst>
            </c:dLbl>
            <c:dLbl>
              <c:idx val="8"/>
              <c:layout>
                <c:manualLayout>
                  <c:x val="0"/>
                  <c:y val="-4.96093750000000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AA9-4A2D-8C3E-887B28A0CF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AA9-4A2D-8C3E-887B28A0CF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AA9-4A2D-8C3E-887B28A0CF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AA9-4A2D-8C3E-887B28A0CF5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fAK!$I$42:$Q$42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fAK!$I$47:$Q$47</c:f>
              <c:numCache>
                <c:formatCode>0.0</c:formatCode>
                <c:ptCount val="9"/>
                <c:pt idx="0">
                  <c:v>0.14277445</c:v>
                </c:pt>
                <c:pt idx="1">
                  <c:v>0.16814514999999999</c:v>
                </c:pt>
                <c:pt idx="2">
                  <c:v>0.14024957000000002</c:v>
                </c:pt>
                <c:pt idx="3">
                  <c:v>0.15913301999999996</c:v>
                </c:pt>
                <c:pt idx="4">
                  <c:v>0.19465628000000001</c:v>
                </c:pt>
                <c:pt idx="5">
                  <c:v>0.16240048000000001</c:v>
                </c:pt>
                <c:pt idx="6">
                  <c:v>0.14529445000000002</c:v>
                </c:pt>
                <c:pt idx="7">
                  <c:v>0.16288805000000001</c:v>
                </c:pt>
                <c:pt idx="8">
                  <c:v>0.24093311999999997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5AA9-4A2D-8C3E-887B28A0CF5D}"/>
            </c:ext>
          </c:extLst>
        </c:ser>
        <c:ser>
          <c:idx val="3"/>
          <c:order val="2"/>
          <c:tx>
            <c:strRef>
              <c:f>fAK!$H$45</c:f>
              <c:strCache>
                <c:ptCount val="1"/>
                <c:pt idx="0">
                  <c:v>laenude a/h</c:v>
                </c:pt>
              </c:strCache>
            </c:strRef>
          </c:tx>
          <c:spPr>
            <a:solidFill>
              <a:srgbClr val="7EA8A3"/>
            </a:solidFill>
            <a:ln w="6350">
              <a:solidFill>
                <a:schemeClr val="bg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AA9-4A2D-8C3E-887B28A0CF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AA9-4A2D-8C3E-887B28A0CF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AA9-4A2D-8C3E-887B28A0CF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AA9-4A2D-8C3E-887B28A0CF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AA9-4A2D-8C3E-887B28A0CF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AA9-4A2D-8C3E-887B28A0CF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AA9-4A2D-8C3E-887B28A0CF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AA9-4A2D-8C3E-887B28A0CF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AA9-4A2D-8C3E-887B28A0CF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AA9-4A2D-8C3E-887B28A0CF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AA9-4A2D-8C3E-887B28A0CF5D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fAK!$I$42:$Q$42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fAK!$I$45:$Q$45</c:f>
              <c:numCache>
                <c:formatCode>0.0</c:formatCode>
                <c:ptCount val="9"/>
                <c:pt idx="0">
                  <c:v>-1.0586271100000002</c:v>
                </c:pt>
                <c:pt idx="1">
                  <c:v>-1.0033098499999999</c:v>
                </c:pt>
                <c:pt idx="2">
                  <c:v>-1.1043349800000002</c:v>
                </c:pt>
                <c:pt idx="3">
                  <c:v>-1.56117689</c:v>
                </c:pt>
                <c:pt idx="4">
                  <c:v>-1.6049314300000002</c:v>
                </c:pt>
                <c:pt idx="5">
                  <c:v>-1.29917964</c:v>
                </c:pt>
                <c:pt idx="6">
                  <c:v>-1.2576604500000002</c:v>
                </c:pt>
                <c:pt idx="7">
                  <c:v>-1.00669692</c:v>
                </c:pt>
                <c:pt idx="8">
                  <c:v>-1.0697532699999999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4-5AA9-4A2D-8C3E-887B28A0C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2087436784"/>
        <c:axId val="-2087436224"/>
        <c:extLst/>
      </c:barChart>
      <c:catAx>
        <c:axId val="-208743678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low"/>
        <c:spPr>
          <a:noFill/>
          <a:ln w="9525" cap="flat" cmpd="sng" algn="ctr">
            <a:solidFill>
              <a:srgbClr val="D9D9D9"/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-2087436224"/>
        <c:crosses val="autoZero"/>
        <c:auto val="1"/>
        <c:lblAlgn val="ctr"/>
        <c:lblOffset val="100"/>
        <c:tickLblSkip val="1"/>
        <c:noMultiLvlLbl val="0"/>
      </c:catAx>
      <c:valAx>
        <c:axId val="-2087436224"/>
        <c:scaling>
          <c:orientation val="minMax"/>
          <c:max val="2.8"/>
          <c:min val="-2.8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ysClr val="windowText" lastClr="000000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EURm</a:t>
                </a:r>
              </a:p>
            </c:rich>
          </c:tx>
          <c:layout>
            <c:manualLayout>
              <c:xMode val="edge"/>
              <c:yMode val="edge"/>
              <c:x val="0"/>
              <c:y val="1.7548611111111112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ysClr val="windowText" lastClr="000000"/>
                  </a:solidFill>
                  <a:latin typeface="HelveticaNeueLT Pro 45 Lt" panose="020B0403020202020204" pitchFamily="34" charset="-70"/>
                  <a:ea typeface="+mn-ea"/>
                  <a:cs typeface="+mn-cs"/>
                </a:defRPr>
              </a:pPr>
              <a:endParaRPr lang="et-EE"/>
            </a:p>
          </c:txPr>
        </c:title>
        <c:numFmt formatCode="0.0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-2087436784"/>
        <c:crosses val="autoZero"/>
        <c:crossBetween val="between"/>
        <c:majorUnit val="1.4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91042621527777778"/>
          <c:w val="0.99118528368794323"/>
          <c:h val="8.957378472222221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ysClr val="windowText" lastClr="000000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t-E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t-EE" sz="1000" b="0" i="0" u="none" strike="noStrike" kern="1200" spc="0" baseline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i="0" u="none" strike="noStrike" kern="1200" spc="0" baseline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rPr>
              <a:t>LHV aktsia börsihind ja päevakäive</a:t>
            </a:r>
            <a:endParaRPr lang="et-EE" sz="1100" b="0">
              <a:effectLst/>
              <a:latin typeface="HelveticaNeueLT Pro 65 Md" panose="020B0604020202020204" pitchFamily="34" charset="-70"/>
            </a:endParaRPr>
          </a:p>
        </c:rich>
      </c:tx>
      <c:layout>
        <c:manualLayout>
          <c:xMode val="edge"/>
          <c:yMode val="edge"/>
          <c:x val="0.33423167239404344"/>
          <c:y val="2.314670138888887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t-EE" sz="1000" b="0" i="0" u="none" strike="noStrike" kern="1200" spc="0" baseline="0">
              <a:solidFill>
                <a:sysClr val="windowText" lastClr="000000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4.1269005847953219E-2"/>
          <c:y val="0.13717713365539455"/>
          <c:w val="0.89330584795321633"/>
          <c:h val="0.7506207729468600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LHV1T!$A$24</c:f>
              <c:strCache>
                <c:ptCount val="1"/>
                <c:pt idx="0">
                  <c:v>LHV aktsia päevakäive (EURt)</c:v>
                </c:pt>
              </c:strCache>
            </c:strRef>
          </c:tx>
          <c:spPr>
            <a:solidFill>
              <a:srgbClr val="7EA8A3"/>
            </a:solidFill>
            <a:ln>
              <a:noFill/>
            </a:ln>
            <a:effectLst/>
          </c:spPr>
          <c:invertIfNegative val="0"/>
          <c:cat>
            <c:numRef>
              <c:f>[0]!g_p_a</c:f>
              <c:numCache>
                <c:formatCode>m/d/yyyy</c:formatCode>
                <c:ptCount val="1540"/>
                <c:pt idx="0">
                  <c:v>42513</c:v>
                </c:pt>
                <c:pt idx="1">
                  <c:v>42514</c:v>
                </c:pt>
                <c:pt idx="2">
                  <c:v>42515</c:v>
                </c:pt>
                <c:pt idx="3">
                  <c:v>42516</c:v>
                </c:pt>
                <c:pt idx="4">
                  <c:v>42517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42527</c:v>
                </c:pt>
                <c:pt idx="11">
                  <c:v>42528</c:v>
                </c:pt>
                <c:pt idx="12">
                  <c:v>42529</c:v>
                </c:pt>
                <c:pt idx="13">
                  <c:v>42530</c:v>
                </c:pt>
                <c:pt idx="14">
                  <c:v>42531</c:v>
                </c:pt>
                <c:pt idx="15">
                  <c:v>42534</c:v>
                </c:pt>
                <c:pt idx="16">
                  <c:v>42535</c:v>
                </c:pt>
                <c:pt idx="17">
                  <c:v>42536</c:v>
                </c:pt>
                <c:pt idx="18">
                  <c:v>42537</c:v>
                </c:pt>
                <c:pt idx="19">
                  <c:v>42538</c:v>
                </c:pt>
                <c:pt idx="20">
                  <c:v>42541</c:v>
                </c:pt>
                <c:pt idx="21">
                  <c:v>42542</c:v>
                </c:pt>
                <c:pt idx="22">
                  <c:v>42543</c:v>
                </c:pt>
                <c:pt idx="23">
                  <c:v>42548</c:v>
                </c:pt>
                <c:pt idx="24">
                  <c:v>42549</c:v>
                </c:pt>
                <c:pt idx="25">
                  <c:v>42550</c:v>
                </c:pt>
                <c:pt idx="26">
                  <c:v>42551</c:v>
                </c:pt>
                <c:pt idx="27">
                  <c:v>42552</c:v>
                </c:pt>
                <c:pt idx="28">
                  <c:v>42555</c:v>
                </c:pt>
                <c:pt idx="29">
                  <c:v>42556</c:v>
                </c:pt>
                <c:pt idx="30">
                  <c:v>42557</c:v>
                </c:pt>
                <c:pt idx="31">
                  <c:v>42558</c:v>
                </c:pt>
                <c:pt idx="32">
                  <c:v>42559</c:v>
                </c:pt>
                <c:pt idx="33">
                  <c:v>42562</c:v>
                </c:pt>
                <c:pt idx="34">
                  <c:v>42563</c:v>
                </c:pt>
                <c:pt idx="35">
                  <c:v>42564</c:v>
                </c:pt>
                <c:pt idx="36">
                  <c:v>42565</c:v>
                </c:pt>
                <c:pt idx="37">
                  <c:v>42566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42583</c:v>
                </c:pt>
                <c:pt idx="49">
                  <c:v>42584</c:v>
                </c:pt>
                <c:pt idx="50">
                  <c:v>42585</c:v>
                </c:pt>
                <c:pt idx="51">
                  <c:v>42586</c:v>
                </c:pt>
                <c:pt idx="52">
                  <c:v>42587</c:v>
                </c:pt>
                <c:pt idx="53">
                  <c:v>42590</c:v>
                </c:pt>
                <c:pt idx="54">
                  <c:v>42591</c:v>
                </c:pt>
                <c:pt idx="55">
                  <c:v>42592</c:v>
                </c:pt>
                <c:pt idx="56">
                  <c:v>42593</c:v>
                </c:pt>
                <c:pt idx="57">
                  <c:v>42594</c:v>
                </c:pt>
                <c:pt idx="58">
                  <c:v>42597</c:v>
                </c:pt>
                <c:pt idx="59">
                  <c:v>42598</c:v>
                </c:pt>
                <c:pt idx="60">
                  <c:v>42599</c:v>
                </c:pt>
                <c:pt idx="61">
                  <c:v>42600</c:v>
                </c:pt>
                <c:pt idx="62">
                  <c:v>42601</c:v>
                </c:pt>
                <c:pt idx="63">
                  <c:v>42604</c:v>
                </c:pt>
                <c:pt idx="64">
                  <c:v>42605</c:v>
                </c:pt>
                <c:pt idx="65">
                  <c:v>42606</c:v>
                </c:pt>
                <c:pt idx="66">
                  <c:v>42607</c:v>
                </c:pt>
                <c:pt idx="67">
                  <c:v>42608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42618</c:v>
                </c:pt>
                <c:pt idx="74">
                  <c:v>42619</c:v>
                </c:pt>
                <c:pt idx="75">
                  <c:v>42620</c:v>
                </c:pt>
                <c:pt idx="76">
                  <c:v>42621</c:v>
                </c:pt>
                <c:pt idx="77">
                  <c:v>42622</c:v>
                </c:pt>
                <c:pt idx="78">
                  <c:v>42625</c:v>
                </c:pt>
                <c:pt idx="79">
                  <c:v>42626</c:v>
                </c:pt>
                <c:pt idx="80">
                  <c:v>42627</c:v>
                </c:pt>
                <c:pt idx="81">
                  <c:v>42628</c:v>
                </c:pt>
                <c:pt idx="82">
                  <c:v>42629</c:v>
                </c:pt>
                <c:pt idx="83">
                  <c:v>42632</c:v>
                </c:pt>
                <c:pt idx="84">
                  <c:v>42633</c:v>
                </c:pt>
                <c:pt idx="85">
                  <c:v>42634</c:v>
                </c:pt>
                <c:pt idx="86">
                  <c:v>42635</c:v>
                </c:pt>
                <c:pt idx="87">
                  <c:v>42636</c:v>
                </c:pt>
                <c:pt idx="88">
                  <c:v>42639</c:v>
                </c:pt>
                <c:pt idx="89">
                  <c:v>42640</c:v>
                </c:pt>
                <c:pt idx="90">
                  <c:v>42641</c:v>
                </c:pt>
                <c:pt idx="91">
                  <c:v>42642</c:v>
                </c:pt>
                <c:pt idx="92">
                  <c:v>42643</c:v>
                </c:pt>
                <c:pt idx="93">
                  <c:v>42646</c:v>
                </c:pt>
                <c:pt idx="94">
                  <c:v>42647</c:v>
                </c:pt>
                <c:pt idx="95">
                  <c:v>42648</c:v>
                </c:pt>
                <c:pt idx="96">
                  <c:v>42649</c:v>
                </c:pt>
                <c:pt idx="97">
                  <c:v>42650</c:v>
                </c:pt>
                <c:pt idx="98">
                  <c:v>42653</c:v>
                </c:pt>
                <c:pt idx="99">
                  <c:v>42654</c:v>
                </c:pt>
                <c:pt idx="100">
                  <c:v>42655</c:v>
                </c:pt>
                <c:pt idx="101">
                  <c:v>42656</c:v>
                </c:pt>
                <c:pt idx="102">
                  <c:v>42657</c:v>
                </c:pt>
                <c:pt idx="103">
                  <c:v>42660</c:v>
                </c:pt>
                <c:pt idx="104">
                  <c:v>42661</c:v>
                </c:pt>
                <c:pt idx="105">
                  <c:v>42662</c:v>
                </c:pt>
                <c:pt idx="106">
                  <c:v>42663</c:v>
                </c:pt>
                <c:pt idx="107">
                  <c:v>42664</c:v>
                </c:pt>
                <c:pt idx="108">
                  <c:v>42667</c:v>
                </c:pt>
                <c:pt idx="109">
                  <c:v>42668</c:v>
                </c:pt>
                <c:pt idx="110">
                  <c:v>42669</c:v>
                </c:pt>
                <c:pt idx="111">
                  <c:v>42670</c:v>
                </c:pt>
                <c:pt idx="112">
                  <c:v>42671</c:v>
                </c:pt>
                <c:pt idx="113">
                  <c:v>42674</c:v>
                </c:pt>
                <c:pt idx="114">
                  <c:v>42675</c:v>
                </c:pt>
                <c:pt idx="115">
                  <c:v>42676</c:v>
                </c:pt>
                <c:pt idx="116">
                  <c:v>42677</c:v>
                </c:pt>
                <c:pt idx="117">
                  <c:v>42678</c:v>
                </c:pt>
                <c:pt idx="118">
                  <c:v>42681</c:v>
                </c:pt>
                <c:pt idx="119">
                  <c:v>42682</c:v>
                </c:pt>
                <c:pt idx="120">
                  <c:v>42683</c:v>
                </c:pt>
                <c:pt idx="121">
                  <c:v>42684</c:v>
                </c:pt>
                <c:pt idx="122">
                  <c:v>42685</c:v>
                </c:pt>
                <c:pt idx="123">
                  <c:v>42688</c:v>
                </c:pt>
                <c:pt idx="124">
                  <c:v>42689</c:v>
                </c:pt>
                <c:pt idx="125">
                  <c:v>42690</c:v>
                </c:pt>
                <c:pt idx="126">
                  <c:v>42691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42843</c:v>
                </c:pt>
                <c:pt idx="232">
                  <c:v>42844</c:v>
                </c:pt>
                <c:pt idx="233">
                  <c:v>42845</c:v>
                </c:pt>
                <c:pt idx="234">
                  <c:v>42846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42857</c:v>
                </c:pt>
                <c:pt idx="241">
                  <c:v>42858</c:v>
                </c:pt>
                <c:pt idx="242">
                  <c:v>42859</c:v>
                </c:pt>
                <c:pt idx="243">
                  <c:v>42860</c:v>
                </c:pt>
                <c:pt idx="244">
                  <c:v>42863</c:v>
                </c:pt>
                <c:pt idx="245">
                  <c:v>42864</c:v>
                </c:pt>
                <c:pt idx="246">
                  <c:v>42865</c:v>
                </c:pt>
                <c:pt idx="247">
                  <c:v>42866</c:v>
                </c:pt>
                <c:pt idx="248">
                  <c:v>42867</c:v>
                </c:pt>
                <c:pt idx="249">
                  <c:v>42870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42881</c:v>
                </c:pt>
                <c:pt idx="258">
                  <c:v>42884</c:v>
                </c:pt>
                <c:pt idx="259">
                  <c:v>42885</c:v>
                </c:pt>
                <c:pt idx="260">
                  <c:v>42886</c:v>
                </c:pt>
                <c:pt idx="261">
                  <c:v>42887</c:v>
                </c:pt>
                <c:pt idx="262">
                  <c:v>42888</c:v>
                </c:pt>
                <c:pt idx="263">
                  <c:v>42891</c:v>
                </c:pt>
                <c:pt idx="264">
                  <c:v>42892</c:v>
                </c:pt>
                <c:pt idx="265">
                  <c:v>42893</c:v>
                </c:pt>
                <c:pt idx="266">
                  <c:v>42894</c:v>
                </c:pt>
                <c:pt idx="267">
                  <c:v>42895</c:v>
                </c:pt>
                <c:pt idx="268">
                  <c:v>42898</c:v>
                </c:pt>
                <c:pt idx="269">
                  <c:v>42899</c:v>
                </c:pt>
                <c:pt idx="270">
                  <c:v>42900</c:v>
                </c:pt>
                <c:pt idx="271">
                  <c:v>42901</c:v>
                </c:pt>
                <c:pt idx="272">
                  <c:v>42902</c:v>
                </c:pt>
                <c:pt idx="273">
                  <c:v>42905</c:v>
                </c:pt>
                <c:pt idx="274">
                  <c:v>42906</c:v>
                </c:pt>
                <c:pt idx="275">
                  <c:v>42907</c:v>
                </c:pt>
                <c:pt idx="276">
                  <c:v>42908</c:v>
                </c:pt>
                <c:pt idx="277">
                  <c:v>42909</c:v>
                </c:pt>
                <c:pt idx="278">
                  <c:v>42912</c:v>
                </c:pt>
                <c:pt idx="279">
                  <c:v>42913</c:v>
                </c:pt>
                <c:pt idx="280">
                  <c:v>42914</c:v>
                </c:pt>
                <c:pt idx="281">
                  <c:v>42915</c:v>
                </c:pt>
                <c:pt idx="282">
                  <c:v>42916</c:v>
                </c:pt>
                <c:pt idx="283">
                  <c:v>42919</c:v>
                </c:pt>
                <c:pt idx="284">
                  <c:v>42920</c:v>
                </c:pt>
                <c:pt idx="285">
                  <c:v>42921</c:v>
                </c:pt>
                <c:pt idx="286">
                  <c:v>42922</c:v>
                </c:pt>
                <c:pt idx="287">
                  <c:v>42923</c:v>
                </c:pt>
                <c:pt idx="288">
                  <c:v>42926</c:v>
                </c:pt>
                <c:pt idx="289">
                  <c:v>42927</c:v>
                </c:pt>
                <c:pt idx="290">
                  <c:v>42928</c:v>
                </c:pt>
                <c:pt idx="291">
                  <c:v>42929</c:v>
                </c:pt>
                <c:pt idx="292">
                  <c:v>42930</c:v>
                </c:pt>
                <c:pt idx="293">
                  <c:v>42933</c:v>
                </c:pt>
                <c:pt idx="294">
                  <c:v>42934</c:v>
                </c:pt>
                <c:pt idx="295">
                  <c:v>42935</c:v>
                </c:pt>
                <c:pt idx="296">
                  <c:v>42936</c:v>
                </c:pt>
                <c:pt idx="297">
                  <c:v>42937</c:v>
                </c:pt>
                <c:pt idx="298">
                  <c:v>42940</c:v>
                </c:pt>
                <c:pt idx="299">
                  <c:v>42941</c:v>
                </c:pt>
                <c:pt idx="300">
                  <c:v>42942</c:v>
                </c:pt>
                <c:pt idx="301">
                  <c:v>42943</c:v>
                </c:pt>
                <c:pt idx="302">
                  <c:v>42944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42954</c:v>
                </c:pt>
                <c:pt idx="309">
                  <c:v>42955</c:v>
                </c:pt>
                <c:pt idx="310">
                  <c:v>42956</c:v>
                </c:pt>
                <c:pt idx="311">
                  <c:v>42957</c:v>
                </c:pt>
                <c:pt idx="312">
                  <c:v>42958</c:v>
                </c:pt>
                <c:pt idx="313">
                  <c:v>42961</c:v>
                </c:pt>
                <c:pt idx="314">
                  <c:v>42962</c:v>
                </c:pt>
                <c:pt idx="315">
                  <c:v>42963</c:v>
                </c:pt>
                <c:pt idx="316">
                  <c:v>42964</c:v>
                </c:pt>
                <c:pt idx="317">
                  <c:v>42965</c:v>
                </c:pt>
                <c:pt idx="318">
                  <c:v>42968</c:v>
                </c:pt>
                <c:pt idx="319">
                  <c:v>42969</c:v>
                </c:pt>
                <c:pt idx="320">
                  <c:v>42970</c:v>
                </c:pt>
                <c:pt idx="321">
                  <c:v>42971</c:v>
                </c:pt>
                <c:pt idx="322">
                  <c:v>42972</c:v>
                </c:pt>
                <c:pt idx="323">
                  <c:v>42975</c:v>
                </c:pt>
                <c:pt idx="324">
                  <c:v>42976</c:v>
                </c:pt>
                <c:pt idx="325">
                  <c:v>42977</c:v>
                </c:pt>
                <c:pt idx="326">
                  <c:v>42978</c:v>
                </c:pt>
                <c:pt idx="327">
                  <c:v>42979</c:v>
                </c:pt>
                <c:pt idx="328">
                  <c:v>42982</c:v>
                </c:pt>
                <c:pt idx="329">
                  <c:v>42983</c:v>
                </c:pt>
                <c:pt idx="330">
                  <c:v>42984</c:v>
                </c:pt>
                <c:pt idx="331">
                  <c:v>42985</c:v>
                </c:pt>
                <c:pt idx="332">
                  <c:v>42986</c:v>
                </c:pt>
                <c:pt idx="333">
                  <c:v>42989</c:v>
                </c:pt>
                <c:pt idx="334">
                  <c:v>42990</c:v>
                </c:pt>
                <c:pt idx="335">
                  <c:v>42991</c:v>
                </c:pt>
                <c:pt idx="336">
                  <c:v>42992</c:v>
                </c:pt>
                <c:pt idx="337">
                  <c:v>42993</c:v>
                </c:pt>
                <c:pt idx="338">
                  <c:v>42996</c:v>
                </c:pt>
                <c:pt idx="339">
                  <c:v>42997</c:v>
                </c:pt>
                <c:pt idx="340">
                  <c:v>42998</c:v>
                </c:pt>
                <c:pt idx="341">
                  <c:v>42999</c:v>
                </c:pt>
                <c:pt idx="342">
                  <c:v>43000</c:v>
                </c:pt>
                <c:pt idx="343">
                  <c:v>43003</c:v>
                </c:pt>
                <c:pt idx="344">
                  <c:v>43004</c:v>
                </c:pt>
                <c:pt idx="345">
                  <c:v>43005</c:v>
                </c:pt>
                <c:pt idx="346">
                  <c:v>43006</c:v>
                </c:pt>
                <c:pt idx="347">
                  <c:v>43007</c:v>
                </c:pt>
                <c:pt idx="348">
                  <c:v>43010</c:v>
                </c:pt>
                <c:pt idx="349">
                  <c:v>43011</c:v>
                </c:pt>
                <c:pt idx="350">
                  <c:v>43012</c:v>
                </c:pt>
                <c:pt idx="351">
                  <c:v>43013</c:v>
                </c:pt>
                <c:pt idx="352">
                  <c:v>43014</c:v>
                </c:pt>
                <c:pt idx="353">
                  <c:v>43017</c:v>
                </c:pt>
                <c:pt idx="354">
                  <c:v>43018</c:v>
                </c:pt>
                <c:pt idx="355">
                  <c:v>43019</c:v>
                </c:pt>
                <c:pt idx="356">
                  <c:v>43020</c:v>
                </c:pt>
                <c:pt idx="357">
                  <c:v>43021</c:v>
                </c:pt>
                <c:pt idx="358">
                  <c:v>43024</c:v>
                </c:pt>
                <c:pt idx="359">
                  <c:v>43025</c:v>
                </c:pt>
                <c:pt idx="360">
                  <c:v>43026</c:v>
                </c:pt>
                <c:pt idx="361">
                  <c:v>43027</c:v>
                </c:pt>
                <c:pt idx="362">
                  <c:v>43028</c:v>
                </c:pt>
                <c:pt idx="363">
                  <c:v>43031</c:v>
                </c:pt>
                <c:pt idx="364">
                  <c:v>43032</c:v>
                </c:pt>
                <c:pt idx="365">
                  <c:v>43033</c:v>
                </c:pt>
                <c:pt idx="366">
                  <c:v>43034</c:v>
                </c:pt>
                <c:pt idx="367">
                  <c:v>43035</c:v>
                </c:pt>
                <c:pt idx="368">
                  <c:v>43038</c:v>
                </c:pt>
                <c:pt idx="369">
                  <c:v>43039</c:v>
                </c:pt>
                <c:pt idx="370">
                  <c:v>43040</c:v>
                </c:pt>
                <c:pt idx="371">
                  <c:v>43041</c:v>
                </c:pt>
                <c:pt idx="372">
                  <c:v>43042</c:v>
                </c:pt>
                <c:pt idx="373">
                  <c:v>43045</c:v>
                </c:pt>
                <c:pt idx="374">
                  <c:v>43046</c:v>
                </c:pt>
                <c:pt idx="375">
                  <c:v>43047</c:v>
                </c:pt>
                <c:pt idx="376">
                  <c:v>43048</c:v>
                </c:pt>
                <c:pt idx="377">
                  <c:v>43049</c:v>
                </c:pt>
                <c:pt idx="378">
                  <c:v>43052</c:v>
                </c:pt>
                <c:pt idx="379">
                  <c:v>43053</c:v>
                </c:pt>
                <c:pt idx="380">
                  <c:v>43054</c:v>
                </c:pt>
                <c:pt idx="381">
                  <c:v>43055</c:v>
                </c:pt>
                <c:pt idx="382">
                  <c:v>43056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43066</c:v>
                </c:pt>
                <c:pt idx="389">
                  <c:v>43067</c:v>
                </c:pt>
                <c:pt idx="390">
                  <c:v>43068</c:v>
                </c:pt>
                <c:pt idx="391">
                  <c:v>43069</c:v>
                </c:pt>
                <c:pt idx="392">
                  <c:v>43070</c:v>
                </c:pt>
                <c:pt idx="393">
                  <c:v>43073</c:v>
                </c:pt>
                <c:pt idx="394">
                  <c:v>43074</c:v>
                </c:pt>
                <c:pt idx="395">
                  <c:v>43075</c:v>
                </c:pt>
                <c:pt idx="396">
                  <c:v>43076</c:v>
                </c:pt>
                <c:pt idx="397">
                  <c:v>43077</c:v>
                </c:pt>
                <c:pt idx="398">
                  <c:v>43080</c:v>
                </c:pt>
                <c:pt idx="399">
                  <c:v>43081</c:v>
                </c:pt>
                <c:pt idx="400">
                  <c:v>43082</c:v>
                </c:pt>
                <c:pt idx="401">
                  <c:v>43083</c:v>
                </c:pt>
                <c:pt idx="402">
                  <c:v>43084</c:v>
                </c:pt>
                <c:pt idx="403">
                  <c:v>43087</c:v>
                </c:pt>
                <c:pt idx="404">
                  <c:v>43088</c:v>
                </c:pt>
                <c:pt idx="405">
                  <c:v>43089</c:v>
                </c:pt>
                <c:pt idx="406">
                  <c:v>43090</c:v>
                </c:pt>
                <c:pt idx="407">
                  <c:v>43091</c:v>
                </c:pt>
                <c:pt idx="408">
                  <c:v>43096</c:v>
                </c:pt>
                <c:pt idx="409">
                  <c:v>43097</c:v>
                </c:pt>
                <c:pt idx="410">
                  <c:v>43098</c:v>
                </c:pt>
                <c:pt idx="411">
                  <c:v>43102</c:v>
                </c:pt>
                <c:pt idx="412">
                  <c:v>43103</c:v>
                </c:pt>
                <c:pt idx="413">
                  <c:v>43104</c:v>
                </c:pt>
                <c:pt idx="414">
                  <c:v>43105</c:v>
                </c:pt>
                <c:pt idx="415">
                  <c:v>43108</c:v>
                </c:pt>
                <c:pt idx="416">
                  <c:v>43109</c:v>
                </c:pt>
                <c:pt idx="417">
                  <c:v>43110</c:v>
                </c:pt>
                <c:pt idx="418">
                  <c:v>43111</c:v>
                </c:pt>
                <c:pt idx="419">
                  <c:v>43112</c:v>
                </c:pt>
                <c:pt idx="420">
                  <c:v>43115</c:v>
                </c:pt>
                <c:pt idx="421">
                  <c:v>43116</c:v>
                </c:pt>
                <c:pt idx="422">
                  <c:v>43117</c:v>
                </c:pt>
                <c:pt idx="423">
                  <c:v>43118</c:v>
                </c:pt>
                <c:pt idx="424">
                  <c:v>43119</c:v>
                </c:pt>
                <c:pt idx="425">
                  <c:v>43122</c:v>
                </c:pt>
                <c:pt idx="426">
                  <c:v>43123</c:v>
                </c:pt>
                <c:pt idx="427">
                  <c:v>43124</c:v>
                </c:pt>
                <c:pt idx="428">
                  <c:v>43125</c:v>
                </c:pt>
                <c:pt idx="429">
                  <c:v>43126</c:v>
                </c:pt>
                <c:pt idx="430">
                  <c:v>43129</c:v>
                </c:pt>
                <c:pt idx="431">
                  <c:v>43130</c:v>
                </c:pt>
                <c:pt idx="432">
                  <c:v>43131</c:v>
                </c:pt>
                <c:pt idx="433">
                  <c:v>43132</c:v>
                </c:pt>
                <c:pt idx="434">
                  <c:v>43133</c:v>
                </c:pt>
                <c:pt idx="435">
                  <c:v>43136</c:v>
                </c:pt>
                <c:pt idx="436">
                  <c:v>43137</c:v>
                </c:pt>
                <c:pt idx="437">
                  <c:v>43138</c:v>
                </c:pt>
                <c:pt idx="438">
                  <c:v>43139</c:v>
                </c:pt>
                <c:pt idx="439">
                  <c:v>43140</c:v>
                </c:pt>
                <c:pt idx="440">
                  <c:v>43143</c:v>
                </c:pt>
                <c:pt idx="441">
                  <c:v>43144</c:v>
                </c:pt>
                <c:pt idx="442">
                  <c:v>43145</c:v>
                </c:pt>
                <c:pt idx="443">
                  <c:v>43146</c:v>
                </c:pt>
                <c:pt idx="444">
                  <c:v>43147</c:v>
                </c:pt>
                <c:pt idx="445">
                  <c:v>43150</c:v>
                </c:pt>
                <c:pt idx="446">
                  <c:v>43151</c:v>
                </c:pt>
                <c:pt idx="447">
                  <c:v>43152</c:v>
                </c:pt>
                <c:pt idx="448">
                  <c:v>43153</c:v>
                </c:pt>
                <c:pt idx="449">
                  <c:v>43154</c:v>
                </c:pt>
                <c:pt idx="450">
                  <c:v>43157</c:v>
                </c:pt>
                <c:pt idx="451">
                  <c:v>43158</c:v>
                </c:pt>
                <c:pt idx="452">
                  <c:v>43159</c:v>
                </c:pt>
                <c:pt idx="453">
                  <c:v>43160</c:v>
                </c:pt>
                <c:pt idx="454">
                  <c:v>43161</c:v>
                </c:pt>
                <c:pt idx="455">
                  <c:v>43164</c:v>
                </c:pt>
                <c:pt idx="456">
                  <c:v>43165</c:v>
                </c:pt>
                <c:pt idx="457">
                  <c:v>43166</c:v>
                </c:pt>
                <c:pt idx="458">
                  <c:v>43167</c:v>
                </c:pt>
                <c:pt idx="459">
                  <c:v>43168</c:v>
                </c:pt>
                <c:pt idx="460">
                  <c:v>43171</c:v>
                </c:pt>
                <c:pt idx="461">
                  <c:v>43172</c:v>
                </c:pt>
                <c:pt idx="462">
                  <c:v>43173</c:v>
                </c:pt>
                <c:pt idx="463">
                  <c:v>43174</c:v>
                </c:pt>
                <c:pt idx="464">
                  <c:v>43175</c:v>
                </c:pt>
                <c:pt idx="465">
                  <c:v>43178</c:v>
                </c:pt>
                <c:pt idx="466">
                  <c:v>43179</c:v>
                </c:pt>
                <c:pt idx="467">
                  <c:v>43180</c:v>
                </c:pt>
                <c:pt idx="468">
                  <c:v>43181</c:v>
                </c:pt>
                <c:pt idx="469">
                  <c:v>43182</c:v>
                </c:pt>
                <c:pt idx="470">
                  <c:v>43185</c:v>
                </c:pt>
                <c:pt idx="471">
                  <c:v>43186</c:v>
                </c:pt>
                <c:pt idx="472">
                  <c:v>43187</c:v>
                </c:pt>
                <c:pt idx="473">
                  <c:v>43188</c:v>
                </c:pt>
                <c:pt idx="474">
                  <c:v>43193</c:v>
                </c:pt>
                <c:pt idx="475">
                  <c:v>43194</c:v>
                </c:pt>
                <c:pt idx="476">
                  <c:v>43195</c:v>
                </c:pt>
                <c:pt idx="477">
                  <c:v>43196</c:v>
                </c:pt>
                <c:pt idx="478">
                  <c:v>43199</c:v>
                </c:pt>
                <c:pt idx="479">
                  <c:v>43200</c:v>
                </c:pt>
                <c:pt idx="480">
                  <c:v>43201</c:v>
                </c:pt>
                <c:pt idx="481">
                  <c:v>43202</c:v>
                </c:pt>
                <c:pt idx="482">
                  <c:v>43203</c:v>
                </c:pt>
                <c:pt idx="483">
                  <c:v>43206</c:v>
                </c:pt>
                <c:pt idx="484">
                  <c:v>43207</c:v>
                </c:pt>
                <c:pt idx="485">
                  <c:v>43208</c:v>
                </c:pt>
                <c:pt idx="486">
                  <c:v>43209</c:v>
                </c:pt>
                <c:pt idx="487">
                  <c:v>43210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43220</c:v>
                </c:pt>
                <c:pt idx="494">
                  <c:v>43222</c:v>
                </c:pt>
                <c:pt idx="495">
                  <c:v>43223</c:v>
                </c:pt>
                <c:pt idx="496">
                  <c:v>43224</c:v>
                </c:pt>
                <c:pt idx="497">
                  <c:v>43227</c:v>
                </c:pt>
                <c:pt idx="498">
                  <c:v>43228</c:v>
                </c:pt>
                <c:pt idx="499">
                  <c:v>43229</c:v>
                </c:pt>
                <c:pt idx="500">
                  <c:v>43231</c:v>
                </c:pt>
                <c:pt idx="501">
                  <c:v>43234</c:v>
                </c:pt>
                <c:pt idx="502">
                  <c:v>43235</c:v>
                </c:pt>
                <c:pt idx="503">
                  <c:v>43236</c:v>
                </c:pt>
                <c:pt idx="504">
                  <c:v>43237</c:v>
                </c:pt>
                <c:pt idx="505">
                  <c:v>43238</c:v>
                </c:pt>
                <c:pt idx="506">
                  <c:v>43241</c:v>
                </c:pt>
                <c:pt idx="507">
                  <c:v>43242</c:v>
                </c:pt>
                <c:pt idx="508">
                  <c:v>43243</c:v>
                </c:pt>
                <c:pt idx="509">
                  <c:v>43244</c:v>
                </c:pt>
                <c:pt idx="510">
                  <c:v>43245</c:v>
                </c:pt>
                <c:pt idx="511">
                  <c:v>43248</c:v>
                </c:pt>
                <c:pt idx="512">
                  <c:v>43249</c:v>
                </c:pt>
                <c:pt idx="513">
                  <c:v>43250</c:v>
                </c:pt>
                <c:pt idx="514">
                  <c:v>43251</c:v>
                </c:pt>
                <c:pt idx="515">
                  <c:v>43252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43262</c:v>
                </c:pt>
                <c:pt idx="522">
                  <c:v>43263</c:v>
                </c:pt>
                <c:pt idx="523">
                  <c:v>43264</c:v>
                </c:pt>
                <c:pt idx="524">
                  <c:v>43265</c:v>
                </c:pt>
                <c:pt idx="525">
                  <c:v>43266</c:v>
                </c:pt>
                <c:pt idx="526">
                  <c:v>43269</c:v>
                </c:pt>
                <c:pt idx="527">
                  <c:v>43270</c:v>
                </c:pt>
                <c:pt idx="528">
                  <c:v>43271</c:v>
                </c:pt>
                <c:pt idx="529">
                  <c:v>43272</c:v>
                </c:pt>
                <c:pt idx="530">
                  <c:v>43273</c:v>
                </c:pt>
                <c:pt idx="531">
                  <c:v>43276</c:v>
                </c:pt>
                <c:pt idx="532">
                  <c:v>43277</c:v>
                </c:pt>
                <c:pt idx="533">
                  <c:v>43278</c:v>
                </c:pt>
                <c:pt idx="534">
                  <c:v>43279</c:v>
                </c:pt>
                <c:pt idx="535">
                  <c:v>43280</c:v>
                </c:pt>
                <c:pt idx="536">
                  <c:v>43283</c:v>
                </c:pt>
                <c:pt idx="537">
                  <c:v>43284</c:v>
                </c:pt>
                <c:pt idx="538">
                  <c:v>43285</c:v>
                </c:pt>
                <c:pt idx="539">
                  <c:v>43286</c:v>
                </c:pt>
                <c:pt idx="540">
                  <c:v>43287</c:v>
                </c:pt>
                <c:pt idx="541">
                  <c:v>43290</c:v>
                </c:pt>
                <c:pt idx="542">
                  <c:v>43291</c:v>
                </c:pt>
                <c:pt idx="543">
                  <c:v>43292</c:v>
                </c:pt>
                <c:pt idx="544">
                  <c:v>43293</c:v>
                </c:pt>
                <c:pt idx="545">
                  <c:v>43294</c:v>
                </c:pt>
                <c:pt idx="546">
                  <c:v>43297</c:v>
                </c:pt>
                <c:pt idx="547">
                  <c:v>43298</c:v>
                </c:pt>
                <c:pt idx="548">
                  <c:v>43299</c:v>
                </c:pt>
                <c:pt idx="549">
                  <c:v>43300</c:v>
                </c:pt>
                <c:pt idx="550">
                  <c:v>43301</c:v>
                </c:pt>
                <c:pt idx="551">
                  <c:v>43304</c:v>
                </c:pt>
                <c:pt idx="552">
                  <c:v>43305</c:v>
                </c:pt>
                <c:pt idx="553">
                  <c:v>43306</c:v>
                </c:pt>
                <c:pt idx="554">
                  <c:v>43307</c:v>
                </c:pt>
                <c:pt idx="555">
                  <c:v>43308</c:v>
                </c:pt>
                <c:pt idx="556">
                  <c:v>43311</c:v>
                </c:pt>
                <c:pt idx="557">
                  <c:v>43312</c:v>
                </c:pt>
                <c:pt idx="558">
                  <c:v>43313</c:v>
                </c:pt>
                <c:pt idx="559">
                  <c:v>43314</c:v>
                </c:pt>
                <c:pt idx="560">
                  <c:v>43315</c:v>
                </c:pt>
                <c:pt idx="561">
                  <c:v>43318</c:v>
                </c:pt>
                <c:pt idx="562">
                  <c:v>43319</c:v>
                </c:pt>
                <c:pt idx="563">
                  <c:v>43320</c:v>
                </c:pt>
                <c:pt idx="564">
                  <c:v>43321</c:v>
                </c:pt>
                <c:pt idx="565">
                  <c:v>43322</c:v>
                </c:pt>
                <c:pt idx="566">
                  <c:v>43325</c:v>
                </c:pt>
                <c:pt idx="567">
                  <c:v>43326</c:v>
                </c:pt>
                <c:pt idx="568">
                  <c:v>43327</c:v>
                </c:pt>
                <c:pt idx="569">
                  <c:v>43328</c:v>
                </c:pt>
                <c:pt idx="570">
                  <c:v>43329</c:v>
                </c:pt>
                <c:pt idx="571">
                  <c:v>43332</c:v>
                </c:pt>
                <c:pt idx="572">
                  <c:v>43333</c:v>
                </c:pt>
                <c:pt idx="573">
                  <c:v>43334</c:v>
                </c:pt>
                <c:pt idx="574">
                  <c:v>43335</c:v>
                </c:pt>
                <c:pt idx="575">
                  <c:v>43336</c:v>
                </c:pt>
                <c:pt idx="576">
                  <c:v>43339</c:v>
                </c:pt>
                <c:pt idx="577">
                  <c:v>43340</c:v>
                </c:pt>
                <c:pt idx="578">
                  <c:v>43341</c:v>
                </c:pt>
                <c:pt idx="579">
                  <c:v>43342</c:v>
                </c:pt>
                <c:pt idx="580">
                  <c:v>43343</c:v>
                </c:pt>
                <c:pt idx="581">
                  <c:v>43346</c:v>
                </c:pt>
                <c:pt idx="582">
                  <c:v>43347</c:v>
                </c:pt>
                <c:pt idx="583">
                  <c:v>43348</c:v>
                </c:pt>
                <c:pt idx="584">
                  <c:v>43349</c:v>
                </c:pt>
                <c:pt idx="585">
                  <c:v>43350</c:v>
                </c:pt>
                <c:pt idx="586">
                  <c:v>43353</c:v>
                </c:pt>
                <c:pt idx="587">
                  <c:v>43354</c:v>
                </c:pt>
                <c:pt idx="588">
                  <c:v>43355</c:v>
                </c:pt>
                <c:pt idx="589">
                  <c:v>43356</c:v>
                </c:pt>
                <c:pt idx="590">
                  <c:v>43357</c:v>
                </c:pt>
                <c:pt idx="591">
                  <c:v>43360</c:v>
                </c:pt>
                <c:pt idx="592">
                  <c:v>43361</c:v>
                </c:pt>
                <c:pt idx="593">
                  <c:v>43362</c:v>
                </c:pt>
                <c:pt idx="594">
                  <c:v>43363</c:v>
                </c:pt>
                <c:pt idx="595">
                  <c:v>43364</c:v>
                </c:pt>
                <c:pt idx="596">
                  <c:v>43367</c:v>
                </c:pt>
                <c:pt idx="597">
                  <c:v>43368</c:v>
                </c:pt>
                <c:pt idx="598">
                  <c:v>43369</c:v>
                </c:pt>
                <c:pt idx="599">
                  <c:v>43370</c:v>
                </c:pt>
                <c:pt idx="600">
                  <c:v>43371</c:v>
                </c:pt>
                <c:pt idx="601">
                  <c:v>43374</c:v>
                </c:pt>
                <c:pt idx="602">
                  <c:v>43375</c:v>
                </c:pt>
                <c:pt idx="603">
                  <c:v>43376</c:v>
                </c:pt>
                <c:pt idx="604">
                  <c:v>43377</c:v>
                </c:pt>
                <c:pt idx="605">
                  <c:v>43378</c:v>
                </c:pt>
                <c:pt idx="606">
                  <c:v>43381</c:v>
                </c:pt>
                <c:pt idx="607">
                  <c:v>43382</c:v>
                </c:pt>
                <c:pt idx="608">
                  <c:v>43383</c:v>
                </c:pt>
                <c:pt idx="609">
                  <c:v>43384</c:v>
                </c:pt>
                <c:pt idx="610">
                  <c:v>43385</c:v>
                </c:pt>
                <c:pt idx="611">
                  <c:v>43388</c:v>
                </c:pt>
                <c:pt idx="612">
                  <c:v>43389</c:v>
                </c:pt>
                <c:pt idx="613">
                  <c:v>43390</c:v>
                </c:pt>
                <c:pt idx="614">
                  <c:v>43391</c:v>
                </c:pt>
                <c:pt idx="615">
                  <c:v>43392</c:v>
                </c:pt>
                <c:pt idx="616">
                  <c:v>43395</c:v>
                </c:pt>
                <c:pt idx="617">
                  <c:v>43396</c:v>
                </c:pt>
                <c:pt idx="618">
                  <c:v>43397</c:v>
                </c:pt>
                <c:pt idx="619">
                  <c:v>43398</c:v>
                </c:pt>
                <c:pt idx="620">
                  <c:v>43399</c:v>
                </c:pt>
                <c:pt idx="621">
                  <c:v>43402</c:v>
                </c:pt>
                <c:pt idx="622">
                  <c:v>43403</c:v>
                </c:pt>
                <c:pt idx="623">
                  <c:v>43404</c:v>
                </c:pt>
                <c:pt idx="624">
                  <c:v>43405</c:v>
                </c:pt>
                <c:pt idx="625">
                  <c:v>43406</c:v>
                </c:pt>
                <c:pt idx="626">
                  <c:v>43409</c:v>
                </c:pt>
                <c:pt idx="627">
                  <c:v>43410</c:v>
                </c:pt>
                <c:pt idx="628">
                  <c:v>43411</c:v>
                </c:pt>
                <c:pt idx="629">
                  <c:v>43412</c:v>
                </c:pt>
                <c:pt idx="630">
                  <c:v>43413</c:v>
                </c:pt>
                <c:pt idx="631">
                  <c:v>43416</c:v>
                </c:pt>
                <c:pt idx="632">
                  <c:v>43417</c:v>
                </c:pt>
                <c:pt idx="633">
                  <c:v>43418</c:v>
                </c:pt>
                <c:pt idx="634">
                  <c:v>43419</c:v>
                </c:pt>
                <c:pt idx="635">
                  <c:v>43420</c:v>
                </c:pt>
                <c:pt idx="636">
                  <c:v>43423</c:v>
                </c:pt>
                <c:pt idx="637">
                  <c:v>43424</c:v>
                </c:pt>
                <c:pt idx="638">
                  <c:v>43425</c:v>
                </c:pt>
                <c:pt idx="639">
                  <c:v>43426</c:v>
                </c:pt>
                <c:pt idx="640">
                  <c:v>43427</c:v>
                </c:pt>
                <c:pt idx="641">
                  <c:v>43430</c:v>
                </c:pt>
                <c:pt idx="642">
                  <c:v>43431</c:v>
                </c:pt>
                <c:pt idx="643">
                  <c:v>43432</c:v>
                </c:pt>
                <c:pt idx="644">
                  <c:v>43433</c:v>
                </c:pt>
                <c:pt idx="645">
                  <c:v>43434</c:v>
                </c:pt>
                <c:pt idx="646">
                  <c:v>43437</c:v>
                </c:pt>
                <c:pt idx="647">
                  <c:v>43438</c:v>
                </c:pt>
                <c:pt idx="648">
                  <c:v>43439</c:v>
                </c:pt>
                <c:pt idx="649">
                  <c:v>43440</c:v>
                </c:pt>
                <c:pt idx="650">
                  <c:v>43441</c:v>
                </c:pt>
                <c:pt idx="651">
                  <c:v>43444</c:v>
                </c:pt>
                <c:pt idx="652">
                  <c:v>43445</c:v>
                </c:pt>
                <c:pt idx="653">
                  <c:v>43446</c:v>
                </c:pt>
                <c:pt idx="654">
                  <c:v>43447</c:v>
                </c:pt>
                <c:pt idx="655">
                  <c:v>43448</c:v>
                </c:pt>
                <c:pt idx="656">
                  <c:v>43451</c:v>
                </c:pt>
                <c:pt idx="657">
                  <c:v>43452</c:v>
                </c:pt>
                <c:pt idx="658">
                  <c:v>43453</c:v>
                </c:pt>
                <c:pt idx="659">
                  <c:v>43454</c:v>
                </c:pt>
                <c:pt idx="660">
                  <c:v>43455</c:v>
                </c:pt>
                <c:pt idx="661">
                  <c:v>43461</c:v>
                </c:pt>
                <c:pt idx="662">
                  <c:v>43462</c:v>
                </c:pt>
                <c:pt idx="663">
                  <c:v>43467</c:v>
                </c:pt>
                <c:pt idx="664">
                  <c:v>43468</c:v>
                </c:pt>
                <c:pt idx="665">
                  <c:v>43469</c:v>
                </c:pt>
                <c:pt idx="666">
                  <c:v>43472</c:v>
                </c:pt>
                <c:pt idx="667">
                  <c:v>43473</c:v>
                </c:pt>
                <c:pt idx="668">
                  <c:v>43474</c:v>
                </c:pt>
                <c:pt idx="669">
                  <c:v>43475</c:v>
                </c:pt>
                <c:pt idx="670">
                  <c:v>43476</c:v>
                </c:pt>
                <c:pt idx="671">
                  <c:v>43479</c:v>
                </c:pt>
                <c:pt idx="672">
                  <c:v>43480</c:v>
                </c:pt>
                <c:pt idx="673">
                  <c:v>43481</c:v>
                </c:pt>
                <c:pt idx="674">
                  <c:v>43482</c:v>
                </c:pt>
                <c:pt idx="675">
                  <c:v>43483</c:v>
                </c:pt>
                <c:pt idx="676">
                  <c:v>43486</c:v>
                </c:pt>
                <c:pt idx="677">
                  <c:v>43487</c:v>
                </c:pt>
                <c:pt idx="678">
                  <c:v>43488</c:v>
                </c:pt>
                <c:pt idx="679">
                  <c:v>43489</c:v>
                </c:pt>
                <c:pt idx="680">
                  <c:v>43490</c:v>
                </c:pt>
                <c:pt idx="681">
                  <c:v>43493</c:v>
                </c:pt>
                <c:pt idx="682">
                  <c:v>43494</c:v>
                </c:pt>
                <c:pt idx="683">
                  <c:v>43495</c:v>
                </c:pt>
                <c:pt idx="684">
                  <c:v>43496</c:v>
                </c:pt>
                <c:pt idx="685">
                  <c:v>43497</c:v>
                </c:pt>
                <c:pt idx="686">
                  <c:v>43500</c:v>
                </c:pt>
                <c:pt idx="687">
                  <c:v>43501</c:v>
                </c:pt>
                <c:pt idx="688">
                  <c:v>43502</c:v>
                </c:pt>
                <c:pt idx="689">
                  <c:v>43503</c:v>
                </c:pt>
                <c:pt idx="690">
                  <c:v>43504</c:v>
                </c:pt>
                <c:pt idx="691">
                  <c:v>43507</c:v>
                </c:pt>
                <c:pt idx="692">
                  <c:v>43508</c:v>
                </c:pt>
                <c:pt idx="693">
                  <c:v>43509</c:v>
                </c:pt>
                <c:pt idx="694">
                  <c:v>43510</c:v>
                </c:pt>
                <c:pt idx="695">
                  <c:v>43511</c:v>
                </c:pt>
                <c:pt idx="696">
                  <c:v>43514</c:v>
                </c:pt>
                <c:pt idx="697">
                  <c:v>43515</c:v>
                </c:pt>
                <c:pt idx="698">
                  <c:v>43516</c:v>
                </c:pt>
                <c:pt idx="699">
                  <c:v>43517</c:v>
                </c:pt>
                <c:pt idx="700">
                  <c:v>43518</c:v>
                </c:pt>
                <c:pt idx="701">
                  <c:v>43521</c:v>
                </c:pt>
                <c:pt idx="702">
                  <c:v>43522</c:v>
                </c:pt>
                <c:pt idx="703">
                  <c:v>43523</c:v>
                </c:pt>
                <c:pt idx="704">
                  <c:v>43524</c:v>
                </c:pt>
                <c:pt idx="705">
                  <c:v>43525</c:v>
                </c:pt>
                <c:pt idx="706">
                  <c:v>43528</c:v>
                </c:pt>
                <c:pt idx="707">
                  <c:v>43529</c:v>
                </c:pt>
                <c:pt idx="708">
                  <c:v>43530</c:v>
                </c:pt>
                <c:pt idx="709">
                  <c:v>43531</c:v>
                </c:pt>
                <c:pt idx="710">
                  <c:v>43532</c:v>
                </c:pt>
                <c:pt idx="711">
                  <c:v>43535</c:v>
                </c:pt>
                <c:pt idx="712">
                  <c:v>43536</c:v>
                </c:pt>
                <c:pt idx="713">
                  <c:v>43537</c:v>
                </c:pt>
                <c:pt idx="714">
                  <c:v>43538</c:v>
                </c:pt>
                <c:pt idx="715">
                  <c:v>43539</c:v>
                </c:pt>
                <c:pt idx="716">
                  <c:v>43542</c:v>
                </c:pt>
                <c:pt idx="717">
                  <c:v>43543</c:v>
                </c:pt>
                <c:pt idx="718">
                  <c:v>43544</c:v>
                </c:pt>
                <c:pt idx="719">
                  <c:v>43545</c:v>
                </c:pt>
                <c:pt idx="720">
                  <c:v>43546</c:v>
                </c:pt>
                <c:pt idx="721">
                  <c:v>43549</c:v>
                </c:pt>
                <c:pt idx="722">
                  <c:v>43550</c:v>
                </c:pt>
                <c:pt idx="723">
                  <c:v>43551</c:v>
                </c:pt>
                <c:pt idx="724">
                  <c:v>43552</c:v>
                </c:pt>
                <c:pt idx="725">
                  <c:v>43553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  <c:pt idx="730">
                  <c:v>43560</c:v>
                </c:pt>
                <c:pt idx="731">
                  <c:v>43563</c:v>
                </c:pt>
                <c:pt idx="732">
                  <c:v>43564</c:v>
                </c:pt>
                <c:pt idx="733">
                  <c:v>43565</c:v>
                </c:pt>
                <c:pt idx="734">
                  <c:v>43566</c:v>
                </c:pt>
                <c:pt idx="735">
                  <c:v>43567</c:v>
                </c:pt>
                <c:pt idx="736">
                  <c:v>43570</c:v>
                </c:pt>
                <c:pt idx="737">
                  <c:v>43571</c:v>
                </c:pt>
                <c:pt idx="738">
                  <c:v>43572</c:v>
                </c:pt>
                <c:pt idx="739">
                  <c:v>43573</c:v>
                </c:pt>
                <c:pt idx="740">
                  <c:v>43578</c:v>
                </c:pt>
                <c:pt idx="741">
                  <c:v>43579</c:v>
                </c:pt>
                <c:pt idx="742">
                  <c:v>43580</c:v>
                </c:pt>
                <c:pt idx="743">
                  <c:v>43581</c:v>
                </c:pt>
                <c:pt idx="744">
                  <c:v>43584</c:v>
                </c:pt>
                <c:pt idx="745">
                  <c:v>43585</c:v>
                </c:pt>
                <c:pt idx="746">
                  <c:v>43587</c:v>
                </c:pt>
                <c:pt idx="747">
                  <c:v>43588</c:v>
                </c:pt>
                <c:pt idx="748">
                  <c:v>43591</c:v>
                </c:pt>
                <c:pt idx="749">
                  <c:v>43592</c:v>
                </c:pt>
                <c:pt idx="750">
                  <c:v>43593</c:v>
                </c:pt>
                <c:pt idx="751">
                  <c:v>43594</c:v>
                </c:pt>
                <c:pt idx="752">
                  <c:v>43595</c:v>
                </c:pt>
                <c:pt idx="753">
                  <c:v>43598</c:v>
                </c:pt>
                <c:pt idx="754">
                  <c:v>43599</c:v>
                </c:pt>
                <c:pt idx="755">
                  <c:v>43600</c:v>
                </c:pt>
                <c:pt idx="756">
                  <c:v>43601</c:v>
                </c:pt>
                <c:pt idx="757">
                  <c:v>43602</c:v>
                </c:pt>
                <c:pt idx="758">
                  <c:v>43605</c:v>
                </c:pt>
                <c:pt idx="759">
                  <c:v>43606</c:v>
                </c:pt>
                <c:pt idx="760">
                  <c:v>43607</c:v>
                </c:pt>
                <c:pt idx="761">
                  <c:v>43608</c:v>
                </c:pt>
                <c:pt idx="762">
                  <c:v>43609</c:v>
                </c:pt>
                <c:pt idx="763">
                  <c:v>43612</c:v>
                </c:pt>
                <c:pt idx="764">
                  <c:v>43613</c:v>
                </c:pt>
                <c:pt idx="765">
                  <c:v>43614</c:v>
                </c:pt>
                <c:pt idx="766">
                  <c:v>43616</c:v>
                </c:pt>
                <c:pt idx="767">
                  <c:v>43619</c:v>
                </c:pt>
                <c:pt idx="768">
                  <c:v>43620</c:v>
                </c:pt>
                <c:pt idx="769">
                  <c:v>43621</c:v>
                </c:pt>
                <c:pt idx="770">
                  <c:v>43622</c:v>
                </c:pt>
                <c:pt idx="771">
                  <c:v>43623</c:v>
                </c:pt>
                <c:pt idx="772">
                  <c:v>43626</c:v>
                </c:pt>
                <c:pt idx="773">
                  <c:v>43627</c:v>
                </c:pt>
                <c:pt idx="774">
                  <c:v>43628</c:v>
                </c:pt>
                <c:pt idx="775">
                  <c:v>43629</c:v>
                </c:pt>
                <c:pt idx="776">
                  <c:v>43630</c:v>
                </c:pt>
                <c:pt idx="777">
                  <c:v>43633</c:v>
                </c:pt>
                <c:pt idx="778">
                  <c:v>43634</c:v>
                </c:pt>
                <c:pt idx="779">
                  <c:v>43635</c:v>
                </c:pt>
                <c:pt idx="780">
                  <c:v>43636</c:v>
                </c:pt>
                <c:pt idx="781">
                  <c:v>43637</c:v>
                </c:pt>
                <c:pt idx="782">
                  <c:v>43641</c:v>
                </c:pt>
                <c:pt idx="783">
                  <c:v>43642</c:v>
                </c:pt>
                <c:pt idx="784">
                  <c:v>43643</c:v>
                </c:pt>
                <c:pt idx="785">
                  <c:v>43644</c:v>
                </c:pt>
                <c:pt idx="786">
                  <c:v>43647</c:v>
                </c:pt>
                <c:pt idx="787">
                  <c:v>43648</c:v>
                </c:pt>
                <c:pt idx="788">
                  <c:v>43649</c:v>
                </c:pt>
                <c:pt idx="789">
                  <c:v>43650</c:v>
                </c:pt>
                <c:pt idx="790">
                  <c:v>43651</c:v>
                </c:pt>
                <c:pt idx="791">
                  <c:v>43654</c:v>
                </c:pt>
                <c:pt idx="792">
                  <c:v>43655</c:v>
                </c:pt>
                <c:pt idx="793">
                  <c:v>43656</c:v>
                </c:pt>
                <c:pt idx="794">
                  <c:v>43657</c:v>
                </c:pt>
                <c:pt idx="795">
                  <c:v>43658</c:v>
                </c:pt>
                <c:pt idx="796">
                  <c:v>43661</c:v>
                </c:pt>
                <c:pt idx="797">
                  <c:v>43662</c:v>
                </c:pt>
                <c:pt idx="798">
                  <c:v>43663</c:v>
                </c:pt>
                <c:pt idx="799">
                  <c:v>43664</c:v>
                </c:pt>
                <c:pt idx="800">
                  <c:v>43665</c:v>
                </c:pt>
                <c:pt idx="801">
                  <c:v>43668</c:v>
                </c:pt>
                <c:pt idx="802">
                  <c:v>43669</c:v>
                </c:pt>
                <c:pt idx="803">
                  <c:v>43670</c:v>
                </c:pt>
                <c:pt idx="804">
                  <c:v>43671</c:v>
                </c:pt>
                <c:pt idx="805">
                  <c:v>43672</c:v>
                </c:pt>
                <c:pt idx="806">
                  <c:v>43675</c:v>
                </c:pt>
                <c:pt idx="807">
                  <c:v>43676</c:v>
                </c:pt>
                <c:pt idx="808">
                  <c:v>43677</c:v>
                </c:pt>
                <c:pt idx="809">
                  <c:v>43678</c:v>
                </c:pt>
                <c:pt idx="810">
                  <c:v>43679</c:v>
                </c:pt>
                <c:pt idx="811">
                  <c:v>43682</c:v>
                </c:pt>
                <c:pt idx="812">
                  <c:v>43683</c:v>
                </c:pt>
                <c:pt idx="813">
                  <c:v>43684</c:v>
                </c:pt>
                <c:pt idx="814">
                  <c:v>43685</c:v>
                </c:pt>
                <c:pt idx="815">
                  <c:v>43686</c:v>
                </c:pt>
                <c:pt idx="816">
                  <c:v>43689</c:v>
                </c:pt>
                <c:pt idx="817">
                  <c:v>43690</c:v>
                </c:pt>
                <c:pt idx="818">
                  <c:v>43691</c:v>
                </c:pt>
                <c:pt idx="819">
                  <c:v>43692</c:v>
                </c:pt>
                <c:pt idx="820">
                  <c:v>43693</c:v>
                </c:pt>
                <c:pt idx="821">
                  <c:v>43696</c:v>
                </c:pt>
                <c:pt idx="822">
                  <c:v>43697</c:v>
                </c:pt>
                <c:pt idx="823">
                  <c:v>43698</c:v>
                </c:pt>
                <c:pt idx="824">
                  <c:v>43699</c:v>
                </c:pt>
                <c:pt idx="825">
                  <c:v>43700</c:v>
                </c:pt>
                <c:pt idx="826">
                  <c:v>43703</c:v>
                </c:pt>
                <c:pt idx="827">
                  <c:v>43704</c:v>
                </c:pt>
                <c:pt idx="828">
                  <c:v>43705</c:v>
                </c:pt>
                <c:pt idx="829">
                  <c:v>43706</c:v>
                </c:pt>
                <c:pt idx="830">
                  <c:v>43707</c:v>
                </c:pt>
                <c:pt idx="831">
                  <c:v>43710</c:v>
                </c:pt>
                <c:pt idx="832">
                  <c:v>43711</c:v>
                </c:pt>
                <c:pt idx="833">
                  <c:v>43712</c:v>
                </c:pt>
                <c:pt idx="834">
                  <c:v>43713</c:v>
                </c:pt>
                <c:pt idx="835">
                  <c:v>43714</c:v>
                </c:pt>
                <c:pt idx="836">
                  <c:v>43717</c:v>
                </c:pt>
                <c:pt idx="837">
                  <c:v>43718</c:v>
                </c:pt>
                <c:pt idx="838">
                  <c:v>43719</c:v>
                </c:pt>
                <c:pt idx="839">
                  <c:v>43720</c:v>
                </c:pt>
                <c:pt idx="840">
                  <c:v>43721</c:v>
                </c:pt>
                <c:pt idx="841">
                  <c:v>43724</c:v>
                </c:pt>
                <c:pt idx="842">
                  <c:v>43725</c:v>
                </c:pt>
                <c:pt idx="843">
                  <c:v>43726</c:v>
                </c:pt>
                <c:pt idx="844">
                  <c:v>43727</c:v>
                </c:pt>
                <c:pt idx="845">
                  <c:v>43728</c:v>
                </c:pt>
                <c:pt idx="846">
                  <c:v>43731</c:v>
                </c:pt>
                <c:pt idx="847">
                  <c:v>43732</c:v>
                </c:pt>
                <c:pt idx="848">
                  <c:v>43733</c:v>
                </c:pt>
                <c:pt idx="849">
                  <c:v>43734</c:v>
                </c:pt>
                <c:pt idx="850">
                  <c:v>43735</c:v>
                </c:pt>
                <c:pt idx="851">
                  <c:v>43738</c:v>
                </c:pt>
                <c:pt idx="852">
                  <c:v>43739</c:v>
                </c:pt>
                <c:pt idx="853">
                  <c:v>43740</c:v>
                </c:pt>
                <c:pt idx="854">
                  <c:v>43741</c:v>
                </c:pt>
                <c:pt idx="855">
                  <c:v>43742</c:v>
                </c:pt>
                <c:pt idx="856">
                  <c:v>43745</c:v>
                </c:pt>
                <c:pt idx="857">
                  <c:v>43746</c:v>
                </c:pt>
                <c:pt idx="858">
                  <c:v>43747</c:v>
                </c:pt>
                <c:pt idx="859">
                  <c:v>43748</c:v>
                </c:pt>
                <c:pt idx="860">
                  <c:v>43749</c:v>
                </c:pt>
                <c:pt idx="861">
                  <c:v>43752</c:v>
                </c:pt>
                <c:pt idx="862">
                  <c:v>43753</c:v>
                </c:pt>
                <c:pt idx="863">
                  <c:v>43754</c:v>
                </c:pt>
                <c:pt idx="864">
                  <c:v>43755</c:v>
                </c:pt>
                <c:pt idx="865">
                  <c:v>43756</c:v>
                </c:pt>
                <c:pt idx="866">
                  <c:v>43759</c:v>
                </c:pt>
                <c:pt idx="867">
                  <c:v>43760</c:v>
                </c:pt>
                <c:pt idx="868">
                  <c:v>43761</c:v>
                </c:pt>
                <c:pt idx="869">
                  <c:v>43762</c:v>
                </c:pt>
                <c:pt idx="870">
                  <c:v>43763</c:v>
                </c:pt>
                <c:pt idx="871">
                  <c:v>43766</c:v>
                </c:pt>
                <c:pt idx="872">
                  <c:v>43767</c:v>
                </c:pt>
                <c:pt idx="873">
                  <c:v>43768</c:v>
                </c:pt>
                <c:pt idx="874">
                  <c:v>43769</c:v>
                </c:pt>
                <c:pt idx="875">
                  <c:v>43770</c:v>
                </c:pt>
                <c:pt idx="876">
                  <c:v>43773</c:v>
                </c:pt>
                <c:pt idx="877">
                  <c:v>43774</c:v>
                </c:pt>
                <c:pt idx="878">
                  <c:v>43775</c:v>
                </c:pt>
                <c:pt idx="879">
                  <c:v>43776</c:v>
                </c:pt>
                <c:pt idx="880">
                  <c:v>43777</c:v>
                </c:pt>
                <c:pt idx="881">
                  <c:v>43780</c:v>
                </c:pt>
                <c:pt idx="882">
                  <c:v>43781</c:v>
                </c:pt>
                <c:pt idx="883">
                  <c:v>43782</c:v>
                </c:pt>
                <c:pt idx="884">
                  <c:v>43783</c:v>
                </c:pt>
                <c:pt idx="885">
                  <c:v>43784</c:v>
                </c:pt>
                <c:pt idx="886">
                  <c:v>43787</c:v>
                </c:pt>
                <c:pt idx="887">
                  <c:v>43788</c:v>
                </c:pt>
                <c:pt idx="888">
                  <c:v>43789</c:v>
                </c:pt>
                <c:pt idx="889">
                  <c:v>43790</c:v>
                </c:pt>
                <c:pt idx="890">
                  <c:v>43791</c:v>
                </c:pt>
                <c:pt idx="891">
                  <c:v>43794</c:v>
                </c:pt>
                <c:pt idx="892">
                  <c:v>43795</c:v>
                </c:pt>
                <c:pt idx="893">
                  <c:v>43796</c:v>
                </c:pt>
                <c:pt idx="894">
                  <c:v>43797</c:v>
                </c:pt>
                <c:pt idx="895">
                  <c:v>43798</c:v>
                </c:pt>
                <c:pt idx="896">
                  <c:v>43801</c:v>
                </c:pt>
                <c:pt idx="897">
                  <c:v>43802</c:v>
                </c:pt>
                <c:pt idx="898">
                  <c:v>43803</c:v>
                </c:pt>
                <c:pt idx="899">
                  <c:v>43804</c:v>
                </c:pt>
                <c:pt idx="900">
                  <c:v>43805</c:v>
                </c:pt>
                <c:pt idx="901">
                  <c:v>43808</c:v>
                </c:pt>
                <c:pt idx="902">
                  <c:v>43809</c:v>
                </c:pt>
                <c:pt idx="903">
                  <c:v>43810</c:v>
                </c:pt>
                <c:pt idx="904">
                  <c:v>43811</c:v>
                </c:pt>
                <c:pt idx="905">
                  <c:v>43812</c:v>
                </c:pt>
                <c:pt idx="906">
                  <c:v>43815</c:v>
                </c:pt>
                <c:pt idx="907">
                  <c:v>43816</c:v>
                </c:pt>
                <c:pt idx="908">
                  <c:v>43817</c:v>
                </c:pt>
                <c:pt idx="909">
                  <c:v>43818</c:v>
                </c:pt>
                <c:pt idx="910">
                  <c:v>43819</c:v>
                </c:pt>
                <c:pt idx="911">
                  <c:v>43822</c:v>
                </c:pt>
                <c:pt idx="912">
                  <c:v>43826</c:v>
                </c:pt>
                <c:pt idx="913">
                  <c:v>43829</c:v>
                </c:pt>
                <c:pt idx="914">
                  <c:v>43832</c:v>
                </c:pt>
                <c:pt idx="915">
                  <c:v>43833</c:v>
                </c:pt>
                <c:pt idx="916">
                  <c:v>43836</c:v>
                </c:pt>
                <c:pt idx="917">
                  <c:v>43837</c:v>
                </c:pt>
                <c:pt idx="918">
                  <c:v>43838</c:v>
                </c:pt>
                <c:pt idx="919">
                  <c:v>43839</c:v>
                </c:pt>
                <c:pt idx="920">
                  <c:v>43840</c:v>
                </c:pt>
                <c:pt idx="921">
                  <c:v>43843</c:v>
                </c:pt>
                <c:pt idx="922">
                  <c:v>43844</c:v>
                </c:pt>
                <c:pt idx="923">
                  <c:v>43845</c:v>
                </c:pt>
                <c:pt idx="924">
                  <c:v>43846</c:v>
                </c:pt>
                <c:pt idx="925">
                  <c:v>43847</c:v>
                </c:pt>
                <c:pt idx="926">
                  <c:v>43850</c:v>
                </c:pt>
                <c:pt idx="927">
                  <c:v>43851</c:v>
                </c:pt>
                <c:pt idx="928">
                  <c:v>43852</c:v>
                </c:pt>
                <c:pt idx="929">
                  <c:v>43853</c:v>
                </c:pt>
                <c:pt idx="930">
                  <c:v>43854</c:v>
                </c:pt>
                <c:pt idx="931">
                  <c:v>43857</c:v>
                </c:pt>
                <c:pt idx="932">
                  <c:v>43858</c:v>
                </c:pt>
                <c:pt idx="933">
                  <c:v>43859</c:v>
                </c:pt>
                <c:pt idx="934">
                  <c:v>43860</c:v>
                </c:pt>
                <c:pt idx="935">
                  <c:v>43861</c:v>
                </c:pt>
                <c:pt idx="936">
                  <c:v>43864</c:v>
                </c:pt>
                <c:pt idx="937">
                  <c:v>43865</c:v>
                </c:pt>
                <c:pt idx="938">
                  <c:v>43866</c:v>
                </c:pt>
                <c:pt idx="939">
                  <c:v>43867</c:v>
                </c:pt>
                <c:pt idx="940">
                  <c:v>43868</c:v>
                </c:pt>
                <c:pt idx="941">
                  <c:v>43871</c:v>
                </c:pt>
                <c:pt idx="942">
                  <c:v>43872</c:v>
                </c:pt>
                <c:pt idx="943">
                  <c:v>43873</c:v>
                </c:pt>
                <c:pt idx="944">
                  <c:v>43874</c:v>
                </c:pt>
                <c:pt idx="945">
                  <c:v>43875</c:v>
                </c:pt>
                <c:pt idx="946">
                  <c:v>43878</c:v>
                </c:pt>
                <c:pt idx="947">
                  <c:v>43879</c:v>
                </c:pt>
                <c:pt idx="948">
                  <c:v>43880</c:v>
                </c:pt>
                <c:pt idx="949">
                  <c:v>43881</c:v>
                </c:pt>
                <c:pt idx="950">
                  <c:v>43882</c:v>
                </c:pt>
                <c:pt idx="951">
                  <c:v>43885</c:v>
                </c:pt>
                <c:pt idx="952">
                  <c:v>43886</c:v>
                </c:pt>
                <c:pt idx="953">
                  <c:v>43887</c:v>
                </c:pt>
                <c:pt idx="954">
                  <c:v>43888</c:v>
                </c:pt>
                <c:pt idx="955">
                  <c:v>43889</c:v>
                </c:pt>
                <c:pt idx="956">
                  <c:v>43892</c:v>
                </c:pt>
                <c:pt idx="957">
                  <c:v>43893</c:v>
                </c:pt>
                <c:pt idx="958">
                  <c:v>43894</c:v>
                </c:pt>
                <c:pt idx="959">
                  <c:v>43895</c:v>
                </c:pt>
                <c:pt idx="960">
                  <c:v>43896</c:v>
                </c:pt>
                <c:pt idx="961">
                  <c:v>43899</c:v>
                </c:pt>
                <c:pt idx="962">
                  <c:v>43900</c:v>
                </c:pt>
                <c:pt idx="963">
                  <c:v>43901</c:v>
                </c:pt>
                <c:pt idx="964">
                  <c:v>43902</c:v>
                </c:pt>
                <c:pt idx="965">
                  <c:v>43903</c:v>
                </c:pt>
                <c:pt idx="966">
                  <c:v>43906</c:v>
                </c:pt>
                <c:pt idx="967">
                  <c:v>43907</c:v>
                </c:pt>
                <c:pt idx="968">
                  <c:v>43908</c:v>
                </c:pt>
                <c:pt idx="969">
                  <c:v>43909</c:v>
                </c:pt>
                <c:pt idx="970">
                  <c:v>43910</c:v>
                </c:pt>
                <c:pt idx="971">
                  <c:v>43913</c:v>
                </c:pt>
                <c:pt idx="972">
                  <c:v>43914</c:v>
                </c:pt>
                <c:pt idx="973">
                  <c:v>43915</c:v>
                </c:pt>
                <c:pt idx="974">
                  <c:v>43916</c:v>
                </c:pt>
                <c:pt idx="975">
                  <c:v>43917</c:v>
                </c:pt>
                <c:pt idx="976">
                  <c:v>43920</c:v>
                </c:pt>
                <c:pt idx="977">
                  <c:v>43921</c:v>
                </c:pt>
                <c:pt idx="978">
                  <c:v>43922</c:v>
                </c:pt>
                <c:pt idx="979">
                  <c:v>43923</c:v>
                </c:pt>
                <c:pt idx="980">
                  <c:v>43924</c:v>
                </c:pt>
                <c:pt idx="981">
                  <c:v>43927</c:v>
                </c:pt>
                <c:pt idx="982">
                  <c:v>43928</c:v>
                </c:pt>
                <c:pt idx="983">
                  <c:v>43929</c:v>
                </c:pt>
                <c:pt idx="984">
                  <c:v>43930</c:v>
                </c:pt>
                <c:pt idx="985">
                  <c:v>43935</c:v>
                </c:pt>
                <c:pt idx="986">
                  <c:v>43936</c:v>
                </c:pt>
                <c:pt idx="987">
                  <c:v>43937</c:v>
                </c:pt>
                <c:pt idx="988">
                  <c:v>43938</c:v>
                </c:pt>
                <c:pt idx="989">
                  <c:v>43941</c:v>
                </c:pt>
                <c:pt idx="990">
                  <c:v>43942</c:v>
                </c:pt>
                <c:pt idx="991">
                  <c:v>43943</c:v>
                </c:pt>
                <c:pt idx="992">
                  <c:v>43944</c:v>
                </c:pt>
                <c:pt idx="993">
                  <c:v>43945</c:v>
                </c:pt>
                <c:pt idx="994">
                  <c:v>43948</c:v>
                </c:pt>
                <c:pt idx="995">
                  <c:v>43949</c:v>
                </c:pt>
                <c:pt idx="996">
                  <c:v>43950</c:v>
                </c:pt>
                <c:pt idx="997">
                  <c:v>43951</c:v>
                </c:pt>
                <c:pt idx="998">
                  <c:v>43955</c:v>
                </c:pt>
                <c:pt idx="999">
                  <c:v>43956</c:v>
                </c:pt>
                <c:pt idx="1000">
                  <c:v>43957</c:v>
                </c:pt>
                <c:pt idx="1001">
                  <c:v>43958</c:v>
                </c:pt>
                <c:pt idx="1002">
                  <c:v>43959</c:v>
                </c:pt>
                <c:pt idx="1003">
                  <c:v>43962</c:v>
                </c:pt>
                <c:pt idx="1004">
                  <c:v>43963</c:v>
                </c:pt>
                <c:pt idx="1005">
                  <c:v>43964</c:v>
                </c:pt>
                <c:pt idx="1006">
                  <c:v>43965</c:v>
                </c:pt>
                <c:pt idx="1007">
                  <c:v>43966</c:v>
                </c:pt>
                <c:pt idx="1008">
                  <c:v>43969</c:v>
                </c:pt>
                <c:pt idx="1009">
                  <c:v>43970</c:v>
                </c:pt>
                <c:pt idx="1010">
                  <c:v>43971</c:v>
                </c:pt>
                <c:pt idx="1011">
                  <c:v>43973</c:v>
                </c:pt>
                <c:pt idx="1012">
                  <c:v>43976</c:v>
                </c:pt>
                <c:pt idx="1013">
                  <c:v>43977</c:v>
                </c:pt>
                <c:pt idx="1014">
                  <c:v>43978</c:v>
                </c:pt>
                <c:pt idx="1015">
                  <c:v>43979</c:v>
                </c:pt>
                <c:pt idx="1016">
                  <c:v>43980</c:v>
                </c:pt>
                <c:pt idx="1017">
                  <c:v>43983</c:v>
                </c:pt>
                <c:pt idx="1018">
                  <c:v>43984</c:v>
                </c:pt>
                <c:pt idx="1019">
                  <c:v>43985</c:v>
                </c:pt>
                <c:pt idx="1020">
                  <c:v>43986</c:v>
                </c:pt>
                <c:pt idx="1021">
                  <c:v>43987</c:v>
                </c:pt>
                <c:pt idx="1022">
                  <c:v>43990</c:v>
                </c:pt>
                <c:pt idx="1023">
                  <c:v>43991</c:v>
                </c:pt>
                <c:pt idx="1024">
                  <c:v>43992</c:v>
                </c:pt>
                <c:pt idx="1025">
                  <c:v>43993</c:v>
                </c:pt>
                <c:pt idx="1026">
                  <c:v>43994</c:v>
                </c:pt>
                <c:pt idx="1027">
                  <c:v>43997</c:v>
                </c:pt>
                <c:pt idx="1028">
                  <c:v>43998</c:v>
                </c:pt>
                <c:pt idx="1029">
                  <c:v>43999</c:v>
                </c:pt>
                <c:pt idx="1030">
                  <c:v>44000</c:v>
                </c:pt>
                <c:pt idx="1031">
                  <c:v>44001</c:v>
                </c:pt>
                <c:pt idx="1032">
                  <c:v>44004</c:v>
                </c:pt>
                <c:pt idx="1033">
                  <c:v>44007</c:v>
                </c:pt>
                <c:pt idx="1034">
                  <c:v>44008</c:v>
                </c:pt>
                <c:pt idx="1035">
                  <c:v>44011</c:v>
                </c:pt>
                <c:pt idx="1036">
                  <c:v>44012</c:v>
                </c:pt>
                <c:pt idx="1037">
                  <c:v>44013</c:v>
                </c:pt>
                <c:pt idx="1038">
                  <c:v>44014</c:v>
                </c:pt>
                <c:pt idx="1039">
                  <c:v>44015</c:v>
                </c:pt>
                <c:pt idx="1040">
                  <c:v>44018</c:v>
                </c:pt>
                <c:pt idx="1041">
                  <c:v>44019</c:v>
                </c:pt>
                <c:pt idx="1042">
                  <c:v>44020</c:v>
                </c:pt>
                <c:pt idx="1043">
                  <c:v>44021</c:v>
                </c:pt>
                <c:pt idx="1044">
                  <c:v>44022</c:v>
                </c:pt>
                <c:pt idx="1045">
                  <c:v>44025</c:v>
                </c:pt>
                <c:pt idx="1046">
                  <c:v>44026</c:v>
                </c:pt>
                <c:pt idx="1047">
                  <c:v>44027</c:v>
                </c:pt>
                <c:pt idx="1048">
                  <c:v>44028</c:v>
                </c:pt>
                <c:pt idx="1049">
                  <c:v>44029</c:v>
                </c:pt>
                <c:pt idx="1050">
                  <c:v>44032</c:v>
                </c:pt>
                <c:pt idx="1051">
                  <c:v>44033</c:v>
                </c:pt>
                <c:pt idx="1052">
                  <c:v>44034</c:v>
                </c:pt>
                <c:pt idx="1053">
                  <c:v>44035</c:v>
                </c:pt>
                <c:pt idx="1054">
                  <c:v>44036</c:v>
                </c:pt>
                <c:pt idx="1055">
                  <c:v>44039</c:v>
                </c:pt>
                <c:pt idx="1056">
                  <c:v>44040</c:v>
                </c:pt>
                <c:pt idx="1057">
                  <c:v>44041</c:v>
                </c:pt>
                <c:pt idx="1058">
                  <c:v>44042</c:v>
                </c:pt>
                <c:pt idx="1059">
                  <c:v>44043</c:v>
                </c:pt>
                <c:pt idx="1060">
                  <c:v>44046</c:v>
                </c:pt>
                <c:pt idx="1061">
                  <c:v>44047</c:v>
                </c:pt>
                <c:pt idx="1062">
                  <c:v>44048</c:v>
                </c:pt>
                <c:pt idx="1063">
                  <c:v>44049</c:v>
                </c:pt>
                <c:pt idx="1064">
                  <c:v>44050</c:v>
                </c:pt>
                <c:pt idx="1065">
                  <c:v>44053</c:v>
                </c:pt>
                <c:pt idx="1066">
                  <c:v>44054</c:v>
                </c:pt>
                <c:pt idx="1067">
                  <c:v>44055</c:v>
                </c:pt>
                <c:pt idx="1068">
                  <c:v>44056</c:v>
                </c:pt>
                <c:pt idx="1069">
                  <c:v>44057</c:v>
                </c:pt>
                <c:pt idx="1070">
                  <c:v>44060</c:v>
                </c:pt>
                <c:pt idx="1071">
                  <c:v>44061</c:v>
                </c:pt>
                <c:pt idx="1072">
                  <c:v>44062</c:v>
                </c:pt>
                <c:pt idx="1073">
                  <c:v>44064</c:v>
                </c:pt>
                <c:pt idx="1074">
                  <c:v>44067</c:v>
                </c:pt>
                <c:pt idx="1075">
                  <c:v>44068</c:v>
                </c:pt>
                <c:pt idx="1076">
                  <c:v>44069</c:v>
                </c:pt>
                <c:pt idx="1077">
                  <c:v>44070</c:v>
                </c:pt>
                <c:pt idx="1078">
                  <c:v>44071</c:v>
                </c:pt>
                <c:pt idx="1079">
                  <c:v>44074</c:v>
                </c:pt>
                <c:pt idx="1080">
                  <c:v>44075</c:v>
                </c:pt>
                <c:pt idx="1081">
                  <c:v>44076</c:v>
                </c:pt>
                <c:pt idx="1082">
                  <c:v>44077</c:v>
                </c:pt>
                <c:pt idx="1083">
                  <c:v>44078</c:v>
                </c:pt>
                <c:pt idx="1084">
                  <c:v>44081</c:v>
                </c:pt>
                <c:pt idx="1085">
                  <c:v>44082</c:v>
                </c:pt>
                <c:pt idx="1086">
                  <c:v>44083</c:v>
                </c:pt>
                <c:pt idx="1087">
                  <c:v>44084</c:v>
                </c:pt>
                <c:pt idx="1088">
                  <c:v>44085</c:v>
                </c:pt>
                <c:pt idx="1089">
                  <c:v>44088</c:v>
                </c:pt>
                <c:pt idx="1090">
                  <c:v>44089</c:v>
                </c:pt>
                <c:pt idx="1091">
                  <c:v>44090</c:v>
                </c:pt>
                <c:pt idx="1092">
                  <c:v>44091</c:v>
                </c:pt>
                <c:pt idx="1093">
                  <c:v>44092</c:v>
                </c:pt>
                <c:pt idx="1094">
                  <c:v>44095</c:v>
                </c:pt>
                <c:pt idx="1095">
                  <c:v>44096</c:v>
                </c:pt>
                <c:pt idx="1096">
                  <c:v>44097</c:v>
                </c:pt>
                <c:pt idx="1097">
                  <c:v>44098</c:v>
                </c:pt>
                <c:pt idx="1098">
                  <c:v>44099</c:v>
                </c:pt>
                <c:pt idx="1099">
                  <c:v>44102</c:v>
                </c:pt>
                <c:pt idx="1100">
                  <c:v>44103</c:v>
                </c:pt>
                <c:pt idx="1101">
                  <c:v>44104</c:v>
                </c:pt>
                <c:pt idx="1102">
                  <c:v>44105</c:v>
                </c:pt>
                <c:pt idx="1103">
                  <c:v>44106</c:v>
                </c:pt>
                <c:pt idx="1104">
                  <c:v>44109</c:v>
                </c:pt>
                <c:pt idx="1105">
                  <c:v>44110</c:v>
                </c:pt>
                <c:pt idx="1106">
                  <c:v>44111</c:v>
                </c:pt>
                <c:pt idx="1107">
                  <c:v>44112</c:v>
                </c:pt>
                <c:pt idx="1108">
                  <c:v>44113</c:v>
                </c:pt>
                <c:pt idx="1109">
                  <c:v>44116</c:v>
                </c:pt>
                <c:pt idx="1110">
                  <c:v>44117</c:v>
                </c:pt>
                <c:pt idx="1111">
                  <c:v>44118</c:v>
                </c:pt>
                <c:pt idx="1112">
                  <c:v>44119</c:v>
                </c:pt>
                <c:pt idx="1113">
                  <c:v>44120</c:v>
                </c:pt>
                <c:pt idx="1114">
                  <c:v>44123</c:v>
                </c:pt>
                <c:pt idx="1115">
                  <c:v>44124</c:v>
                </c:pt>
                <c:pt idx="1116">
                  <c:v>44125</c:v>
                </c:pt>
                <c:pt idx="1117">
                  <c:v>44126</c:v>
                </c:pt>
                <c:pt idx="1118">
                  <c:v>44127</c:v>
                </c:pt>
                <c:pt idx="1119">
                  <c:v>44130</c:v>
                </c:pt>
                <c:pt idx="1120">
                  <c:v>44131</c:v>
                </c:pt>
                <c:pt idx="1121">
                  <c:v>44132</c:v>
                </c:pt>
                <c:pt idx="1122">
                  <c:v>44133</c:v>
                </c:pt>
                <c:pt idx="1123">
                  <c:v>44134</c:v>
                </c:pt>
                <c:pt idx="1124">
                  <c:v>44137</c:v>
                </c:pt>
                <c:pt idx="1125">
                  <c:v>44138</c:v>
                </c:pt>
                <c:pt idx="1126">
                  <c:v>44139</c:v>
                </c:pt>
                <c:pt idx="1127">
                  <c:v>44140</c:v>
                </c:pt>
                <c:pt idx="1128">
                  <c:v>44141</c:v>
                </c:pt>
                <c:pt idx="1129">
                  <c:v>44144</c:v>
                </c:pt>
                <c:pt idx="1130">
                  <c:v>44145</c:v>
                </c:pt>
                <c:pt idx="1131">
                  <c:v>44146</c:v>
                </c:pt>
                <c:pt idx="1132">
                  <c:v>44147</c:v>
                </c:pt>
                <c:pt idx="1133">
                  <c:v>44148</c:v>
                </c:pt>
                <c:pt idx="1134">
                  <c:v>44151</c:v>
                </c:pt>
                <c:pt idx="1135">
                  <c:v>44152</c:v>
                </c:pt>
                <c:pt idx="1136">
                  <c:v>44153</c:v>
                </c:pt>
                <c:pt idx="1137">
                  <c:v>44154</c:v>
                </c:pt>
                <c:pt idx="1138">
                  <c:v>44155</c:v>
                </c:pt>
                <c:pt idx="1139">
                  <c:v>44158</c:v>
                </c:pt>
                <c:pt idx="1140">
                  <c:v>44159</c:v>
                </c:pt>
                <c:pt idx="1141">
                  <c:v>44160</c:v>
                </c:pt>
                <c:pt idx="1142">
                  <c:v>44161</c:v>
                </c:pt>
                <c:pt idx="1143">
                  <c:v>44162</c:v>
                </c:pt>
                <c:pt idx="1144">
                  <c:v>44165</c:v>
                </c:pt>
                <c:pt idx="1145">
                  <c:v>44166</c:v>
                </c:pt>
                <c:pt idx="1146">
                  <c:v>44167</c:v>
                </c:pt>
                <c:pt idx="1147">
                  <c:v>44168</c:v>
                </c:pt>
                <c:pt idx="1148">
                  <c:v>44169</c:v>
                </c:pt>
                <c:pt idx="1149">
                  <c:v>44172</c:v>
                </c:pt>
                <c:pt idx="1150">
                  <c:v>44173</c:v>
                </c:pt>
                <c:pt idx="1151">
                  <c:v>44174</c:v>
                </c:pt>
                <c:pt idx="1152">
                  <c:v>44175</c:v>
                </c:pt>
                <c:pt idx="1153">
                  <c:v>44176</c:v>
                </c:pt>
                <c:pt idx="1154">
                  <c:v>44179</c:v>
                </c:pt>
                <c:pt idx="1155">
                  <c:v>44180</c:v>
                </c:pt>
                <c:pt idx="1156">
                  <c:v>44181</c:v>
                </c:pt>
                <c:pt idx="1157">
                  <c:v>44182</c:v>
                </c:pt>
                <c:pt idx="1158">
                  <c:v>44183</c:v>
                </c:pt>
                <c:pt idx="1159">
                  <c:v>44186</c:v>
                </c:pt>
                <c:pt idx="1160">
                  <c:v>44187</c:v>
                </c:pt>
                <c:pt idx="1161">
                  <c:v>44188</c:v>
                </c:pt>
                <c:pt idx="1162">
                  <c:v>44193</c:v>
                </c:pt>
                <c:pt idx="1163">
                  <c:v>44194</c:v>
                </c:pt>
                <c:pt idx="1164">
                  <c:v>44195</c:v>
                </c:pt>
                <c:pt idx="1165">
                  <c:v>44200</c:v>
                </c:pt>
                <c:pt idx="1166">
                  <c:v>44201</c:v>
                </c:pt>
                <c:pt idx="1167">
                  <c:v>44202</c:v>
                </c:pt>
                <c:pt idx="1168">
                  <c:v>44203</c:v>
                </c:pt>
                <c:pt idx="1169">
                  <c:v>44204</c:v>
                </c:pt>
                <c:pt idx="1170">
                  <c:v>44207</c:v>
                </c:pt>
                <c:pt idx="1171">
                  <c:v>44208</c:v>
                </c:pt>
                <c:pt idx="1172">
                  <c:v>44209</c:v>
                </c:pt>
                <c:pt idx="1173">
                  <c:v>44210</c:v>
                </c:pt>
                <c:pt idx="1174">
                  <c:v>44211</c:v>
                </c:pt>
                <c:pt idx="1175">
                  <c:v>44214</c:v>
                </c:pt>
                <c:pt idx="1176">
                  <c:v>44215</c:v>
                </c:pt>
                <c:pt idx="1177">
                  <c:v>44216</c:v>
                </c:pt>
                <c:pt idx="1178">
                  <c:v>44217</c:v>
                </c:pt>
                <c:pt idx="1179">
                  <c:v>44218</c:v>
                </c:pt>
                <c:pt idx="1180">
                  <c:v>44221</c:v>
                </c:pt>
                <c:pt idx="1181">
                  <c:v>44222</c:v>
                </c:pt>
                <c:pt idx="1182">
                  <c:v>44223</c:v>
                </c:pt>
                <c:pt idx="1183">
                  <c:v>44224</c:v>
                </c:pt>
                <c:pt idx="1184">
                  <c:v>44225</c:v>
                </c:pt>
                <c:pt idx="1185">
                  <c:v>44228</c:v>
                </c:pt>
                <c:pt idx="1186">
                  <c:v>44229</c:v>
                </c:pt>
                <c:pt idx="1187">
                  <c:v>44230</c:v>
                </c:pt>
                <c:pt idx="1188">
                  <c:v>44231</c:v>
                </c:pt>
                <c:pt idx="1189">
                  <c:v>44232</c:v>
                </c:pt>
                <c:pt idx="1190">
                  <c:v>44235</c:v>
                </c:pt>
                <c:pt idx="1191">
                  <c:v>44236</c:v>
                </c:pt>
                <c:pt idx="1192">
                  <c:v>44237</c:v>
                </c:pt>
                <c:pt idx="1193">
                  <c:v>44238</c:v>
                </c:pt>
                <c:pt idx="1194">
                  <c:v>44239</c:v>
                </c:pt>
                <c:pt idx="1195">
                  <c:v>44242</c:v>
                </c:pt>
                <c:pt idx="1196">
                  <c:v>44243</c:v>
                </c:pt>
                <c:pt idx="1197">
                  <c:v>44244</c:v>
                </c:pt>
                <c:pt idx="1198">
                  <c:v>44245</c:v>
                </c:pt>
                <c:pt idx="1199">
                  <c:v>44246</c:v>
                </c:pt>
                <c:pt idx="1200">
                  <c:v>44249</c:v>
                </c:pt>
                <c:pt idx="1201">
                  <c:v>44250</c:v>
                </c:pt>
                <c:pt idx="1202">
                  <c:v>44252</c:v>
                </c:pt>
                <c:pt idx="1203">
                  <c:v>44253</c:v>
                </c:pt>
                <c:pt idx="1204">
                  <c:v>44256</c:v>
                </c:pt>
                <c:pt idx="1205">
                  <c:v>44257</c:v>
                </c:pt>
                <c:pt idx="1206">
                  <c:v>44258</c:v>
                </c:pt>
                <c:pt idx="1207">
                  <c:v>44259</c:v>
                </c:pt>
                <c:pt idx="1208">
                  <c:v>44260</c:v>
                </c:pt>
                <c:pt idx="1209">
                  <c:v>44263</c:v>
                </c:pt>
                <c:pt idx="1210">
                  <c:v>44264</c:v>
                </c:pt>
                <c:pt idx="1211">
                  <c:v>44265</c:v>
                </c:pt>
                <c:pt idx="1212">
                  <c:v>44266</c:v>
                </c:pt>
                <c:pt idx="1213">
                  <c:v>44267</c:v>
                </c:pt>
                <c:pt idx="1214">
                  <c:v>44270</c:v>
                </c:pt>
                <c:pt idx="1215">
                  <c:v>44271</c:v>
                </c:pt>
                <c:pt idx="1216">
                  <c:v>44272</c:v>
                </c:pt>
                <c:pt idx="1217">
                  <c:v>44273</c:v>
                </c:pt>
                <c:pt idx="1218">
                  <c:v>44274</c:v>
                </c:pt>
                <c:pt idx="1219">
                  <c:v>44277</c:v>
                </c:pt>
                <c:pt idx="1220">
                  <c:v>44278</c:v>
                </c:pt>
                <c:pt idx="1221">
                  <c:v>44279</c:v>
                </c:pt>
                <c:pt idx="1222">
                  <c:v>44280</c:v>
                </c:pt>
                <c:pt idx="1223">
                  <c:v>44281</c:v>
                </c:pt>
                <c:pt idx="1224">
                  <c:v>44284</c:v>
                </c:pt>
                <c:pt idx="1225">
                  <c:v>44285</c:v>
                </c:pt>
                <c:pt idx="1226">
                  <c:v>44286</c:v>
                </c:pt>
                <c:pt idx="1227">
                  <c:v>44287</c:v>
                </c:pt>
                <c:pt idx="1228">
                  <c:v>44292</c:v>
                </c:pt>
                <c:pt idx="1229">
                  <c:v>44293</c:v>
                </c:pt>
                <c:pt idx="1230">
                  <c:v>44294</c:v>
                </c:pt>
                <c:pt idx="1231">
                  <c:v>44295</c:v>
                </c:pt>
                <c:pt idx="1232">
                  <c:v>44298</c:v>
                </c:pt>
                <c:pt idx="1233">
                  <c:v>44299</c:v>
                </c:pt>
                <c:pt idx="1234">
                  <c:v>44300</c:v>
                </c:pt>
                <c:pt idx="1235">
                  <c:v>44301</c:v>
                </c:pt>
                <c:pt idx="1236">
                  <c:v>44302</c:v>
                </c:pt>
                <c:pt idx="1237">
                  <c:v>44305</c:v>
                </c:pt>
                <c:pt idx="1238">
                  <c:v>44306</c:v>
                </c:pt>
                <c:pt idx="1239">
                  <c:v>44307</c:v>
                </c:pt>
                <c:pt idx="1240">
                  <c:v>44308</c:v>
                </c:pt>
                <c:pt idx="1241">
                  <c:v>44309</c:v>
                </c:pt>
                <c:pt idx="1242">
                  <c:v>44312</c:v>
                </c:pt>
                <c:pt idx="1243">
                  <c:v>44313</c:v>
                </c:pt>
                <c:pt idx="1244">
                  <c:v>44314</c:v>
                </c:pt>
                <c:pt idx="1245">
                  <c:v>44315</c:v>
                </c:pt>
                <c:pt idx="1246">
                  <c:v>44316</c:v>
                </c:pt>
                <c:pt idx="1247">
                  <c:v>44319</c:v>
                </c:pt>
                <c:pt idx="1248">
                  <c:v>44320</c:v>
                </c:pt>
                <c:pt idx="1249">
                  <c:v>44321</c:v>
                </c:pt>
                <c:pt idx="1250">
                  <c:v>44322</c:v>
                </c:pt>
                <c:pt idx="1251">
                  <c:v>44323</c:v>
                </c:pt>
                <c:pt idx="1252">
                  <c:v>44326</c:v>
                </c:pt>
                <c:pt idx="1253">
                  <c:v>44327</c:v>
                </c:pt>
                <c:pt idx="1254">
                  <c:v>44328</c:v>
                </c:pt>
                <c:pt idx="1255">
                  <c:v>44330</c:v>
                </c:pt>
                <c:pt idx="1256">
                  <c:v>44333</c:v>
                </c:pt>
                <c:pt idx="1257">
                  <c:v>44334</c:v>
                </c:pt>
                <c:pt idx="1258">
                  <c:v>44335</c:v>
                </c:pt>
                <c:pt idx="1259">
                  <c:v>44336</c:v>
                </c:pt>
                <c:pt idx="1260">
                  <c:v>44337</c:v>
                </c:pt>
                <c:pt idx="1261">
                  <c:v>44340</c:v>
                </c:pt>
                <c:pt idx="1262">
                  <c:v>44341</c:v>
                </c:pt>
                <c:pt idx="1263">
                  <c:v>44342</c:v>
                </c:pt>
                <c:pt idx="1264">
                  <c:v>44343</c:v>
                </c:pt>
                <c:pt idx="1265">
                  <c:v>44344</c:v>
                </c:pt>
                <c:pt idx="1266">
                  <c:v>44347</c:v>
                </c:pt>
                <c:pt idx="1267">
                  <c:v>44348</c:v>
                </c:pt>
                <c:pt idx="1268">
                  <c:v>44349</c:v>
                </c:pt>
                <c:pt idx="1269">
                  <c:v>44350</c:v>
                </c:pt>
                <c:pt idx="1270">
                  <c:v>44351</c:v>
                </c:pt>
                <c:pt idx="1271">
                  <c:v>44354</c:v>
                </c:pt>
                <c:pt idx="1272">
                  <c:v>44355</c:v>
                </c:pt>
                <c:pt idx="1273">
                  <c:v>44356</c:v>
                </c:pt>
                <c:pt idx="1274">
                  <c:v>44357</c:v>
                </c:pt>
                <c:pt idx="1275">
                  <c:v>44358</c:v>
                </c:pt>
                <c:pt idx="1276">
                  <c:v>44361</c:v>
                </c:pt>
                <c:pt idx="1277">
                  <c:v>44362</c:v>
                </c:pt>
                <c:pt idx="1278">
                  <c:v>44363</c:v>
                </c:pt>
                <c:pt idx="1279">
                  <c:v>44364</c:v>
                </c:pt>
                <c:pt idx="1280">
                  <c:v>44365</c:v>
                </c:pt>
                <c:pt idx="1281">
                  <c:v>44368</c:v>
                </c:pt>
                <c:pt idx="1282">
                  <c:v>44369</c:v>
                </c:pt>
                <c:pt idx="1283">
                  <c:v>44372</c:v>
                </c:pt>
                <c:pt idx="1284">
                  <c:v>44375</c:v>
                </c:pt>
                <c:pt idx="1285">
                  <c:v>44376</c:v>
                </c:pt>
                <c:pt idx="1286">
                  <c:v>44377</c:v>
                </c:pt>
                <c:pt idx="1287">
                  <c:v>44378</c:v>
                </c:pt>
                <c:pt idx="1288">
                  <c:v>44379</c:v>
                </c:pt>
                <c:pt idx="1289">
                  <c:v>44382</c:v>
                </c:pt>
                <c:pt idx="1290">
                  <c:v>44383</c:v>
                </c:pt>
                <c:pt idx="1291">
                  <c:v>44384</c:v>
                </c:pt>
                <c:pt idx="1292">
                  <c:v>44385</c:v>
                </c:pt>
                <c:pt idx="1293">
                  <c:v>44386</c:v>
                </c:pt>
                <c:pt idx="1294">
                  <c:v>44389</c:v>
                </c:pt>
                <c:pt idx="1295">
                  <c:v>44390</c:v>
                </c:pt>
                <c:pt idx="1296">
                  <c:v>44391</c:v>
                </c:pt>
                <c:pt idx="1297">
                  <c:v>44392</c:v>
                </c:pt>
                <c:pt idx="1298">
                  <c:v>44393</c:v>
                </c:pt>
                <c:pt idx="1299">
                  <c:v>44396</c:v>
                </c:pt>
                <c:pt idx="1300">
                  <c:v>44397</c:v>
                </c:pt>
                <c:pt idx="1301">
                  <c:v>44398</c:v>
                </c:pt>
                <c:pt idx="1302">
                  <c:v>44399</c:v>
                </c:pt>
                <c:pt idx="1303">
                  <c:v>44400</c:v>
                </c:pt>
                <c:pt idx="1304">
                  <c:v>44403</c:v>
                </c:pt>
                <c:pt idx="1305">
                  <c:v>44404</c:v>
                </c:pt>
                <c:pt idx="1306">
                  <c:v>44405</c:v>
                </c:pt>
                <c:pt idx="1307">
                  <c:v>44406</c:v>
                </c:pt>
                <c:pt idx="1308">
                  <c:v>44407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44417</c:v>
                </c:pt>
                <c:pt idx="1315">
                  <c:v>44418</c:v>
                </c:pt>
                <c:pt idx="1316">
                  <c:v>44419</c:v>
                </c:pt>
                <c:pt idx="1317">
                  <c:v>44420</c:v>
                </c:pt>
                <c:pt idx="1318">
                  <c:v>44421</c:v>
                </c:pt>
                <c:pt idx="1319">
                  <c:v>44424</c:v>
                </c:pt>
                <c:pt idx="1320">
                  <c:v>44425</c:v>
                </c:pt>
                <c:pt idx="1321">
                  <c:v>44426</c:v>
                </c:pt>
                <c:pt idx="1322">
                  <c:v>44427</c:v>
                </c:pt>
                <c:pt idx="1323">
                  <c:v>44431</c:v>
                </c:pt>
                <c:pt idx="1324">
                  <c:v>44432</c:v>
                </c:pt>
                <c:pt idx="1325">
                  <c:v>44433</c:v>
                </c:pt>
                <c:pt idx="1326">
                  <c:v>44434</c:v>
                </c:pt>
                <c:pt idx="1327">
                  <c:v>44435</c:v>
                </c:pt>
                <c:pt idx="1328">
                  <c:v>44438</c:v>
                </c:pt>
                <c:pt idx="1329">
                  <c:v>44439</c:v>
                </c:pt>
                <c:pt idx="1330">
                  <c:v>44440</c:v>
                </c:pt>
                <c:pt idx="1331">
                  <c:v>44441</c:v>
                </c:pt>
                <c:pt idx="1332">
                  <c:v>44442</c:v>
                </c:pt>
                <c:pt idx="1333">
                  <c:v>44445</c:v>
                </c:pt>
                <c:pt idx="1334">
                  <c:v>44446</c:v>
                </c:pt>
                <c:pt idx="1335">
                  <c:v>44447</c:v>
                </c:pt>
                <c:pt idx="1336">
                  <c:v>44448</c:v>
                </c:pt>
                <c:pt idx="1337">
                  <c:v>44449</c:v>
                </c:pt>
                <c:pt idx="1338">
                  <c:v>44452</c:v>
                </c:pt>
                <c:pt idx="1339">
                  <c:v>44453</c:v>
                </c:pt>
                <c:pt idx="1340">
                  <c:v>44454</c:v>
                </c:pt>
                <c:pt idx="1341">
                  <c:v>44455</c:v>
                </c:pt>
                <c:pt idx="1342">
                  <c:v>44456</c:v>
                </c:pt>
                <c:pt idx="1343">
                  <c:v>44459</c:v>
                </c:pt>
                <c:pt idx="1344">
                  <c:v>44460</c:v>
                </c:pt>
                <c:pt idx="1345">
                  <c:v>44461</c:v>
                </c:pt>
                <c:pt idx="1346">
                  <c:v>44462</c:v>
                </c:pt>
                <c:pt idx="1347">
                  <c:v>44463</c:v>
                </c:pt>
                <c:pt idx="1348">
                  <c:v>44466</c:v>
                </c:pt>
                <c:pt idx="1349">
                  <c:v>44467</c:v>
                </c:pt>
                <c:pt idx="1350">
                  <c:v>44468</c:v>
                </c:pt>
                <c:pt idx="1351">
                  <c:v>44469</c:v>
                </c:pt>
                <c:pt idx="1352">
                  <c:v>44470</c:v>
                </c:pt>
                <c:pt idx="1353">
                  <c:v>44473</c:v>
                </c:pt>
                <c:pt idx="1354">
                  <c:v>44474</c:v>
                </c:pt>
                <c:pt idx="1355">
                  <c:v>44475</c:v>
                </c:pt>
                <c:pt idx="1356">
                  <c:v>44476</c:v>
                </c:pt>
                <c:pt idx="1357">
                  <c:v>44477</c:v>
                </c:pt>
                <c:pt idx="1358">
                  <c:v>44480</c:v>
                </c:pt>
                <c:pt idx="1359">
                  <c:v>44481</c:v>
                </c:pt>
                <c:pt idx="1360">
                  <c:v>44482</c:v>
                </c:pt>
                <c:pt idx="1361">
                  <c:v>44483</c:v>
                </c:pt>
                <c:pt idx="1362">
                  <c:v>44484</c:v>
                </c:pt>
                <c:pt idx="1363">
                  <c:v>44487</c:v>
                </c:pt>
                <c:pt idx="1364">
                  <c:v>44488</c:v>
                </c:pt>
                <c:pt idx="1365">
                  <c:v>44489</c:v>
                </c:pt>
                <c:pt idx="1366">
                  <c:v>44490</c:v>
                </c:pt>
                <c:pt idx="1367">
                  <c:v>44491</c:v>
                </c:pt>
                <c:pt idx="1368">
                  <c:v>44494</c:v>
                </c:pt>
                <c:pt idx="1369">
                  <c:v>44495</c:v>
                </c:pt>
                <c:pt idx="1370">
                  <c:v>44496</c:v>
                </c:pt>
                <c:pt idx="1371">
                  <c:v>44497</c:v>
                </c:pt>
                <c:pt idx="1372">
                  <c:v>44498</c:v>
                </c:pt>
                <c:pt idx="1373">
                  <c:v>44501</c:v>
                </c:pt>
                <c:pt idx="1374">
                  <c:v>44502</c:v>
                </c:pt>
                <c:pt idx="1375">
                  <c:v>44503</c:v>
                </c:pt>
                <c:pt idx="1376">
                  <c:v>44504</c:v>
                </c:pt>
                <c:pt idx="1377">
                  <c:v>44505</c:v>
                </c:pt>
                <c:pt idx="1378">
                  <c:v>44508</c:v>
                </c:pt>
                <c:pt idx="1379">
                  <c:v>44509</c:v>
                </c:pt>
                <c:pt idx="1380">
                  <c:v>44510</c:v>
                </c:pt>
                <c:pt idx="1381">
                  <c:v>44511</c:v>
                </c:pt>
                <c:pt idx="1382">
                  <c:v>44512</c:v>
                </c:pt>
                <c:pt idx="1383">
                  <c:v>44515</c:v>
                </c:pt>
                <c:pt idx="1384">
                  <c:v>44516</c:v>
                </c:pt>
                <c:pt idx="1385">
                  <c:v>44517</c:v>
                </c:pt>
                <c:pt idx="1386">
                  <c:v>44518</c:v>
                </c:pt>
                <c:pt idx="1387">
                  <c:v>44519</c:v>
                </c:pt>
                <c:pt idx="1388">
                  <c:v>44522</c:v>
                </c:pt>
                <c:pt idx="1389">
                  <c:v>44523</c:v>
                </c:pt>
                <c:pt idx="1390">
                  <c:v>44524</c:v>
                </c:pt>
                <c:pt idx="1391">
                  <c:v>44525</c:v>
                </c:pt>
                <c:pt idx="1392">
                  <c:v>44526</c:v>
                </c:pt>
                <c:pt idx="1393">
                  <c:v>44529</c:v>
                </c:pt>
                <c:pt idx="1394">
                  <c:v>44530</c:v>
                </c:pt>
                <c:pt idx="1395">
                  <c:v>44531</c:v>
                </c:pt>
                <c:pt idx="1396">
                  <c:v>44532</c:v>
                </c:pt>
                <c:pt idx="1397">
                  <c:v>44533</c:v>
                </c:pt>
                <c:pt idx="1398">
                  <c:v>44536</c:v>
                </c:pt>
                <c:pt idx="1399">
                  <c:v>44537</c:v>
                </c:pt>
                <c:pt idx="1400">
                  <c:v>44538</c:v>
                </c:pt>
                <c:pt idx="1401">
                  <c:v>44539</c:v>
                </c:pt>
                <c:pt idx="1402">
                  <c:v>44540</c:v>
                </c:pt>
                <c:pt idx="1403">
                  <c:v>44543</c:v>
                </c:pt>
                <c:pt idx="1404">
                  <c:v>44544</c:v>
                </c:pt>
                <c:pt idx="1405">
                  <c:v>44545</c:v>
                </c:pt>
                <c:pt idx="1406">
                  <c:v>44546</c:v>
                </c:pt>
                <c:pt idx="1407">
                  <c:v>44547</c:v>
                </c:pt>
                <c:pt idx="1408">
                  <c:v>44550</c:v>
                </c:pt>
                <c:pt idx="1409">
                  <c:v>44551</c:v>
                </c:pt>
                <c:pt idx="1410">
                  <c:v>44552</c:v>
                </c:pt>
                <c:pt idx="1411">
                  <c:v>44553</c:v>
                </c:pt>
                <c:pt idx="1412">
                  <c:v>44557</c:v>
                </c:pt>
                <c:pt idx="1413">
                  <c:v>44558</c:v>
                </c:pt>
                <c:pt idx="1414">
                  <c:v>44559</c:v>
                </c:pt>
                <c:pt idx="1415">
                  <c:v>44560</c:v>
                </c:pt>
                <c:pt idx="1416">
                  <c:v>44564</c:v>
                </c:pt>
                <c:pt idx="1417">
                  <c:v>44565</c:v>
                </c:pt>
                <c:pt idx="1418">
                  <c:v>44566</c:v>
                </c:pt>
                <c:pt idx="1419">
                  <c:v>44567</c:v>
                </c:pt>
                <c:pt idx="1420">
                  <c:v>44568</c:v>
                </c:pt>
                <c:pt idx="1421">
                  <c:v>44571</c:v>
                </c:pt>
                <c:pt idx="1422">
                  <c:v>44572</c:v>
                </c:pt>
                <c:pt idx="1423">
                  <c:v>44573</c:v>
                </c:pt>
                <c:pt idx="1424">
                  <c:v>44574</c:v>
                </c:pt>
                <c:pt idx="1425">
                  <c:v>44575</c:v>
                </c:pt>
                <c:pt idx="1426">
                  <c:v>44578</c:v>
                </c:pt>
                <c:pt idx="1427">
                  <c:v>44579</c:v>
                </c:pt>
                <c:pt idx="1428">
                  <c:v>44580</c:v>
                </c:pt>
                <c:pt idx="1429">
                  <c:v>44581</c:v>
                </c:pt>
                <c:pt idx="1430">
                  <c:v>44582</c:v>
                </c:pt>
                <c:pt idx="1431">
                  <c:v>44585</c:v>
                </c:pt>
                <c:pt idx="1432">
                  <c:v>44586</c:v>
                </c:pt>
                <c:pt idx="1433">
                  <c:v>44587</c:v>
                </c:pt>
                <c:pt idx="1434">
                  <c:v>44588</c:v>
                </c:pt>
                <c:pt idx="1435">
                  <c:v>44589</c:v>
                </c:pt>
                <c:pt idx="1436">
                  <c:v>44592</c:v>
                </c:pt>
                <c:pt idx="1437">
                  <c:v>44593</c:v>
                </c:pt>
                <c:pt idx="1438">
                  <c:v>44594</c:v>
                </c:pt>
                <c:pt idx="1439">
                  <c:v>44595</c:v>
                </c:pt>
                <c:pt idx="1440">
                  <c:v>44596</c:v>
                </c:pt>
                <c:pt idx="1441">
                  <c:v>44599</c:v>
                </c:pt>
                <c:pt idx="1442">
                  <c:v>44600</c:v>
                </c:pt>
                <c:pt idx="1443">
                  <c:v>44601</c:v>
                </c:pt>
                <c:pt idx="1444">
                  <c:v>44602</c:v>
                </c:pt>
                <c:pt idx="1445">
                  <c:v>44603</c:v>
                </c:pt>
                <c:pt idx="1446">
                  <c:v>44606</c:v>
                </c:pt>
                <c:pt idx="1447">
                  <c:v>44607</c:v>
                </c:pt>
                <c:pt idx="1448">
                  <c:v>44608</c:v>
                </c:pt>
                <c:pt idx="1449">
                  <c:v>44609</c:v>
                </c:pt>
                <c:pt idx="1450">
                  <c:v>44610</c:v>
                </c:pt>
                <c:pt idx="1451">
                  <c:v>44613</c:v>
                </c:pt>
                <c:pt idx="1452">
                  <c:v>44614</c:v>
                </c:pt>
                <c:pt idx="1453">
                  <c:v>44615</c:v>
                </c:pt>
                <c:pt idx="1454">
                  <c:v>44616</c:v>
                </c:pt>
                <c:pt idx="1455">
                  <c:v>44617</c:v>
                </c:pt>
                <c:pt idx="1456">
                  <c:v>44620</c:v>
                </c:pt>
                <c:pt idx="1457">
                  <c:v>44621</c:v>
                </c:pt>
                <c:pt idx="1458">
                  <c:v>44622</c:v>
                </c:pt>
                <c:pt idx="1459">
                  <c:v>44623</c:v>
                </c:pt>
                <c:pt idx="1460">
                  <c:v>44624</c:v>
                </c:pt>
                <c:pt idx="1461">
                  <c:v>44627</c:v>
                </c:pt>
                <c:pt idx="1462">
                  <c:v>44628</c:v>
                </c:pt>
                <c:pt idx="1463">
                  <c:v>44629</c:v>
                </c:pt>
                <c:pt idx="1464">
                  <c:v>44630</c:v>
                </c:pt>
                <c:pt idx="1465">
                  <c:v>44631</c:v>
                </c:pt>
                <c:pt idx="1466">
                  <c:v>44634</c:v>
                </c:pt>
                <c:pt idx="1467">
                  <c:v>44635</c:v>
                </c:pt>
                <c:pt idx="1468">
                  <c:v>44636</c:v>
                </c:pt>
                <c:pt idx="1469">
                  <c:v>44637</c:v>
                </c:pt>
                <c:pt idx="1470">
                  <c:v>44638</c:v>
                </c:pt>
                <c:pt idx="1471">
                  <c:v>44641</c:v>
                </c:pt>
                <c:pt idx="1472">
                  <c:v>44642</c:v>
                </c:pt>
                <c:pt idx="1473">
                  <c:v>44643</c:v>
                </c:pt>
                <c:pt idx="1474">
                  <c:v>44644</c:v>
                </c:pt>
                <c:pt idx="1475">
                  <c:v>44645</c:v>
                </c:pt>
                <c:pt idx="1476">
                  <c:v>44648</c:v>
                </c:pt>
                <c:pt idx="1477">
                  <c:v>44649</c:v>
                </c:pt>
                <c:pt idx="1478">
                  <c:v>44650</c:v>
                </c:pt>
                <c:pt idx="1479">
                  <c:v>44651</c:v>
                </c:pt>
                <c:pt idx="1480">
                  <c:v>44652</c:v>
                </c:pt>
                <c:pt idx="1481">
                  <c:v>44655</c:v>
                </c:pt>
                <c:pt idx="1482">
                  <c:v>44656</c:v>
                </c:pt>
                <c:pt idx="1483">
                  <c:v>44657</c:v>
                </c:pt>
                <c:pt idx="1484">
                  <c:v>44658</c:v>
                </c:pt>
                <c:pt idx="1485">
                  <c:v>44659</c:v>
                </c:pt>
                <c:pt idx="1486">
                  <c:v>44662</c:v>
                </c:pt>
                <c:pt idx="1487">
                  <c:v>44663</c:v>
                </c:pt>
                <c:pt idx="1488">
                  <c:v>44664</c:v>
                </c:pt>
                <c:pt idx="1489">
                  <c:v>44665</c:v>
                </c:pt>
                <c:pt idx="1490">
                  <c:v>44670</c:v>
                </c:pt>
                <c:pt idx="1491">
                  <c:v>44671</c:v>
                </c:pt>
                <c:pt idx="1492">
                  <c:v>44672</c:v>
                </c:pt>
                <c:pt idx="1493">
                  <c:v>44673</c:v>
                </c:pt>
                <c:pt idx="1494">
                  <c:v>44676</c:v>
                </c:pt>
                <c:pt idx="1495">
                  <c:v>44677</c:v>
                </c:pt>
                <c:pt idx="1496">
                  <c:v>44678</c:v>
                </c:pt>
                <c:pt idx="1497">
                  <c:v>44679</c:v>
                </c:pt>
                <c:pt idx="1498">
                  <c:v>44680</c:v>
                </c:pt>
                <c:pt idx="1499">
                  <c:v>44683</c:v>
                </c:pt>
                <c:pt idx="1500">
                  <c:v>44684</c:v>
                </c:pt>
                <c:pt idx="1501">
                  <c:v>44685</c:v>
                </c:pt>
                <c:pt idx="1502">
                  <c:v>44686</c:v>
                </c:pt>
                <c:pt idx="1503">
                  <c:v>44687</c:v>
                </c:pt>
                <c:pt idx="1504">
                  <c:v>44690</c:v>
                </c:pt>
                <c:pt idx="1505">
                  <c:v>44691</c:v>
                </c:pt>
                <c:pt idx="1506">
                  <c:v>44692</c:v>
                </c:pt>
                <c:pt idx="1507">
                  <c:v>44693</c:v>
                </c:pt>
                <c:pt idx="1508">
                  <c:v>44694</c:v>
                </c:pt>
                <c:pt idx="1509">
                  <c:v>44697</c:v>
                </c:pt>
                <c:pt idx="1510">
                  <c:v>44698</c:v>
                </c:pt>
                <c:pt idx="1511">
                  <c:v>44699</c:v>
                </c:pt>
                <c:pt idx="1512">
                  <c:v>44700</c:v>
                </c:pt>
                <c:pt idx="1513">
                  <c:v>44701</c:v>
                </c:pt>
                <c:pt idx="1514">
                  <c:v>44704</c:v>
                </c:pt>
                <c:pt idx="1515">
                  <c:v>44705</c:v>
                </c:pt>
                <c:pt idx="1516">
                  <c:v>44706</c:v>
                </c:pt>
                <c:pt idx="1517">
                  <c:v>44708</c:v>
                </c:pt>
                <c:pt idx="1518">
                  <c:v>44711</c:v>
                </c:pt>
                <c:pt idx="1519">
                  <c:v>44712</c:v>
                </c:pt>
                <c:pt idx="1520">
                  <c:v>44713</c:v>
                </c:pt>
                <c:pt idx="1521">
                  <c:v>44714</c:v>
                </c:pt>
                <c:pt idx="1522">
                  <c:v>44715</c:v>
                </c:pt>
                <c:pt idx="1523">
                  <c:v>44718</c:v>
                </c:pt>
                <c:pt idx="1524">
                  <c:v>44719</c:v>
                </c:pt>
                <c:pt idx="1525">
                  <c:v>44720</c:v>
                </c:pt>
                <c:pt idx="1526">
                  <c:v>44721</c:v>
                </c:pt>
                <c:pt idx="1527">
                  <c:v>44722</c:v>
                </c:pt>
                <c:pt idx="1528">
                  <c:v>44725</c:v>
                </c:pt>
                <c:pt idx="1529">
                  <c:v>44726</c:v>
                </c:pt>
                <c:pt idx="1530">
                  <c:v>44727</c:v>
                </c:pt>
                <c:pt idx="1531">
                  <c:v>44728</c:v>
                </c:pt>
                <c:pt idx="1532">
                  <c:v>44729</c:v>
                </c:pt>
                <c:pt idx="1533">
                  <c:v>44732</c:v>
                </c:pt>
                <c:pt idx="1534">
                  <c:v>44733</c:v>
                </c:pt>
                <c:pt idx="1535">
                  <c:v>44734</c:v>
                </c:pt>
                <c:pt idx="1536">
                  <c:v>44739</c:v>
                </c:pt>
                <c:pt idx="1537">
                  <c:v>44740</c:v>
                </c:pt>
                <c:pt idx="1538">
                  <c:v>44741</c:v>
                </c:pt>
                <c:pt idx="1539">
                  <c:v>44742</c:v>
                </c:pt>
              </c:numCache>
            </c:numRef>
          </c:cat>
          <c:val>
            <c:numRef>
              <c:f>[0]!g_apk</c:f>
              <c:numCache>
                <c:formatCode>General</c:formatCode>
                <c:ptCount val="1540"/>
                <c:pt idx="0">
                  <c:v>902538.82</c:v>
                </c:pt>
                <c:pt idx="1">
                  <c:v>274152.19</c:v>
                </c:pt>
                <c:pt idx="2">
                  <c:v>175365.24</c:v>
                </c:pt>
                <c:pt idx="3">
                  <c:v>271083.03000000003</c:v>
                </c:pt>
                <c:pt idx="4">
                  <c:v>365900.07</c:v>
                </c:pt>
                <c:pt idx="5">
                  <c:v>469779.86</c:v>
                </c:pt>
                <c:pt idx="6">
                  <c:v>392839.08</c:v>
                </c:pt>
                <c:pt idx="7">
                  <c:v>162134.59</c:v>
                </c:pt>
                <c:pt idx="8">
                  <c:v>53708.01</c:v>
                </c:pt>
                <c:pt idx="9">
                  <c:v>103414.74</c:v>
                </c:pt>
                <c:pt idx="10">
                  <c:v>99494.98</c:v>
                </c:pt>
                <c:pt idx="11">
                  <c:v>14054.28</c:v>
                </c:pt>
                <c:pt idx="12">
                  <c:v>17080.11</c:v>
                </c:pt>
                <c:pt idx="13">
                  <c:v>10145.530000000001</c:v>
                </c:pt>
                <c:pt idx="14">
                  <c:v>29677.91</c:v>
                </c:pt>
                <c:pt idx="15">
                  <c:v>67582.69</c:v>
                </c:pt>
                <c:pt idx="16">
                  <c:v>29064.28</c:v>
                </c:pt>
                <c:pt idx="17">
                  <c:v>135094.32999999999</c:v>
                </c:pt>
                <c:pt idx="18">
                  <c:v>51204.97</c:v>
                </c:pt>
                <c:pt idx="19">
                  <c:v>13644.48</c:v>
                </c:pt>
                <c:pt idx="20">
                  <c:v>105579.82</c:v>
                </c:pt>
                <c:pt idx="21">
                  <c:v>64022.879999999997</c:v>
                </c:pt>
                <c:pt idx="22">
                  <c:v>37110.75</c:v>
                </c:pt>
                <c:pt idx="23">
                  <c:v>192079.13</c:v>
                </c:pt>
                <c:pt idx="24">
                  <c:v>41943.94</c:v>
                </c:pt>
                <c:pt idx="25">
                  <c:v>80847.47</c:v>
                </c:pt>
                <c:pt idx="26">
                  <c:v>17324.349999999999</c:v>
                </c:pt>
                <c:pt idx="27">
                  <c:v>44926.17</c:v>
                </c:pt>
                <c:pt idx="28">
                  <c:v>4549.8599999999997</c:v>
                </c:pt>
                <c:pt idx="29">
                  <c:v>17150.04</c:v>
                </c:pt>
                <c:pt idx="30">
                  <c:v>24347.48</c:v>
                </c:pt>
                <c:pt idx="31">
                  <c:v>10788.45</c:v>
                </c:pt>
                <c:pt idx="32">
                  <c:v>11536.73</c:v>
                </c:pt>
                <c:pt idx="33">
                  <c:v>34244.269999999997</c:v>
                </c:pt>
                <c:pt idx="34">
                  <c:v>40274.74</c:v>
                </c:pt>
                <c:pt idx="35">
                  <c:v>22746.2</c:v>
                </c:pt>
                <c:pt idx="36">
                  <c:v>20680.25</c:v>
                </c:pt>
                <c:pt idx="37">
                  <c:v>19907.02</c:v>
                </c:pt>
                <c:pt idx="38">
                  <c:v>12973.92</c:v>
                </c:pt>
                <c:pt idx="39">
                  <c:v>37594.230000000003</c:v>
                </c:pt>
                <c:pt idx="40">
                  <c:v>13628.59</c:v>
                </c:pt>
                <c:pt idx="41">
                  <c:v>8970.5400000000009</c:v>
                </c:pt>
                <c:pt idx="42">
                  <c:v>65095.54</c:v>
                </c:pt>
                <c:pt idx="43">
                  <c:v>21185.43</c:v>
                </c:pt>
                <c:pt idx="44">
                  <c:v>7109.43</c:v>
                </c:pt>
                <c:pt idx="45">
                  <c:v>8140.83</c:v>
                </c:pt>
                <c:pt idx="46">
                  <c:v>7320.63</c:v>
                </c:pt>
                <c:pt idx="47">
                  <c:v>12743.05</c:v>
                </c:pt>
                <c:pt idx="48">
                  <c:v>6791.7</c:v>
                </c:pt>
                <c:pt idx="49">
                  <c:v>22859.31</c:v>
                </c:pt>
                <c:pt idx="50">
                  <c:v>22494.11</c:v>
                </c:pt>
                <c:pt idx="51">
                  <c:v>3021.93</c:v>
                </c:pt>
                <c:pt idx="52">
                  <c:v>25037.19</c:v>
                </c:pt>
                <c:pt idx="53">
                  <c:v>805.4</c:v>
                </c:pt>
                <c:pt idx="54">
                  <c:v>18871.009999999998</c:v>
                </c:pt>
                <c:pt idx="55">
                  <c:v>17589.650000000001</c:v>
                </c:pt>
                <c:pt idx="56">
                  <c:v>14764.69</c:v>
                </c:pt>
                <c:pt idx="57">
                  <c:v>12327.23</c:v>
                </c:pt>
                <c:pt idx="58">
                  <c:v>12322.42</c:v>
                </c:pt>
                <c:pt idx="59">
                  <c:v>30062.75</c:v>
                </c:pt>
                <c:pt idx="60">
                  <c:v>7604.75</c:v>
                </c:pt>
                <c:pt idx="61">
                  <c:v>10818.08</c:v>
                </c:pt>
                <c:pt idx="62">
                  <c:v>9735.98</c:v>
                </c:pt>
                <c:pt idx="63">
                  <c:v>21635.86</c:v>
                </c:pt>
                <c:pt idx="64">
                  <c:v>46125.84</c:v>
                </c:pt>
                <c:pt idx="65">
                  <c:v>16178.42</c:v>
                </c:pt>
                <c:pt idx="66">
                  <c:v>4047.88</c:v>
                </c:pt>
                <c:pt idx="67">
                  <c:v>19654.2</c:v>
                </c:pt>
                <c:pt idx="68">
                  <c:v>7704.32</c:v>
                </c:pt>
                <c:pt idx="69">
                  <c:v>5258.85</c:v>
                </c:pt>
                <c:pt idx="70">
                  <c:v>19374.2</c:v>
                </c:pt>
                <c:pt idx="71">
                  <c:v>42237.7</c:v>
                </c:pt>
                <c:pt idx="72">
                  <c:v>19506.349999999999</c:v>
                </c:pt>
                <c:pt idx="73">
                  <c:v>4747.22</c:v>
                </c:pt>
                <c:pt idx="74">
                  <c:v>20550.5</c:v>
                </c:pt>
                <c:pt idx="75">
                  <c:v>80697.179999999993</c:v>
                </c:pt>
                <c:pt idx="76">
                  <c:v>25791.96</c:v>
                </c:pt>
                <c:pt idx="77">
                  <c:v>8372.9699999999993</c:v>
                </c:pt>
                <c:pt idx="78">
                  <c:v>52026.43</c:v>
                </c:pt>
                <c:pt idx="79">
                  <c:v>7415.73</c:v>
                </c:pt>
                <c:pt idx="80">
                  <c:v>13343.58</c:v>
                </c:pt>
                <c:pt idx="81">
                  <c:v>2095.79</c:v>
                </c:pt>
                <c:pt idx="82">
                  <c:v>8108.61</c:v>
                </c:pt>
                <c:pt idx="83">
                  <c:v>7478.81</c:v>
                </c:pt>
                <c:pt idx="84">
                  <c:v>2949.2</c:v>
                </c:pt>
                <c:pt idx="85">
                  <c:v>8659.2999999999993</c:v>
                </c:pt>
                <c:pt idx="86">
                  <c:v>29439.85</c:v>
                </c:pt>
                <c:pt idx="87">
                  <c:v>1808.1</c:v>
                </c:pt>
                <c:pt idx="88">
                  <c:v>6473.8</c:v>
                </c:pt>
                <c:pt idx="89">
                  <c:v>3510.9</c:v>
                </c:pt>
                <c:pt idx="90">
                  <c:v>21330.01</c:v>
                </c:pt>
                <c:pt idx="91">
                  <c:v>2152.4899999999998</c:v>
                </c:pt>
                <c:pt idx="92">
                  <c:v>7836.4</c:v>
                </c:pt>
                <c:pt idx="93">
                  <c:v>8690.0400000000009</c:v>
                </c:pt>
                <c:pt idx="94">
                  <c:v>9919.14</c:v>
                </c:pt>
                <c:pt idx="95">
                  <c:v>3881.5</c:v>
                </c:pt>
                <c:pt idx="96">
                  <c:v>9579.27</c:v>
                </c:pt>
                <c:pt idx="97">
                  <c:v>4535.78</c:v>
                </c:pt>
                <c:pt idx="98">
                  <c:v>24386.21</c:v>
                </c:pt>
                <c:pt idx="99">
                  <c:v>4490.1000000000004</c:v>
                </c:pt>
                <c:pt idx="100">
                  <c:v>29038.05</c:v>
                </c:pt>
                <c:pt idx="101">
                  <c:v>6535.65</c:v>
                </c:pt>
                <c:pt idx="102">
                  <c:v>35889.9</c:v>
                </c:pt>
                <c:pt idx="103">
                  <c:v>60332.97</c:v>
                </c:pt>
                <c:pt idx="104">
                  <c:v>12281.37</c:v>
                </c:pt>
                <c:pt idx="105">
                  <c:v>107963.51</c:v>
                </c:pt>
                <c:pt idx="106">
                  <c:v>29310.9</c:v>
                </c:pt>
                <c:pt idx="107">
                  <c:v>11407.75</c:v>
                </c:pt>
                <c:pt idx="108">
                  <c:v>7050.57</c:v>
                </c:pt>
                <c:pt idx="109">
                  <c:v>61799.839999999997</c:v>
                </c:pt>
                <c:pt idx="110">
                  <c:v>29273</c:v>
                </c:pt>
                <c:pt idx="111">
                  <c:v>22603.919999999998</c:v>
                </c:pt>
                <c:pt idx="112">
                  <c:v>509268.29</c:v>
                </c:pt>
                <c:pt idx="113">
                  <c:v>142471.42000000001</c:v>
                </c:pt>
                <c:pt idx="114">
                  <c:v>16731.59</c:v>
                </c:pt>
                <c:pt idx="115">
                  <c:v>9386.3799999999992</c:v>
                </c:pt>
                <c:pt idx="116">
                  <c:v>21905.4</c:v>
                </c:pt>
                <c:pt idx="117">
                  <c:v>14069.55</c:v>
                </c:pt>
                <c:pt idx="118">
                  <c:v>17346.88</c:v>
                </c:pt>
                <c:pt idx="119">
                  <c:v>23796.799999999999</c:v>
                </c:pt>
                <c:pt idx="120">
                  <c:v>79643.009999999995</c:v>
                </c:pt>
                <c:pt idx="121">
                  <c:v>79022.929999999993</c:v>
                </c:pt>
                <c:pt idx="122">
                  <c:v>96196.24</c:v>
                </c:pt>
                <c:pt idx="123">
                  <c:v>55759.9</c:v>
                </c:pt>
                <c:pt idx="124">
                  <c:v>11408.42</c:v>
                </c:pt>
                <c:pt idx="125">
                  <c:v>137792.79</c:v>
                </c:pt>
                <c:pt idx="126">
                  <c:v>22282.9</c:v>
                </c:pt>
                <c:pt idx="127">
                  <c:v>75314.13</c:v>
                </c:pt>
                <c:pt idx="128">
                  <c:v>61683.37</c:v>
                </c:pt>
                <c:pt idx="129">
                  <c:v>29214.2</c:v>
                </c:pt>
                <c:pt idx="130">
                  <c:v>29764.959999999999</c:v>
                </c:pt>
                <c:pt idx="131">
                  <c:v>118853.49</c:v>
                </c:pt>
                <c:pt idx="132">
                  <c:v>83378.27</c:v>
                </c:pt>
                <c:pt idx="133">
                  <c:v>18423</c:v>
                </c:pt>
                <c:pt idx="134">
                  <c:v>17614.509999999998</c:v>
                </c:pt>
                <c:pt idx="135">
                  <c:v>8312.7199999999993</c:v>
                </c:pt>
                <c:pt idx="136">
                  <c:v>51450.57</c:v>
                </c:pt>
                <c:pt idx="137">
                  <c:v>21451.09</c:v>
                </c:pt>
                <c:pt idx="138">
                  <c:v>27452</c:v>
                </c:pt>
                <c:pt idx="139">
                  <c:v>29818.15</c:v>
                </c:pt>
                <c:pt idx="140">
                  <c:v>43370.32</c:v>
                </c:pt>
                <c:pt idx="141">
                  <c:v>50742.15</c:v>
                </c:pt>
                <c:pt idx="142">
                  <c:v>29078.25</c:v>
                </c:pt>
                <c:pt idx="143">
                  <c:v>51925.69</c:v>
                </c:pt>
                <c:pt idx="144">
                  <c:v>34070.57</c:v>
                </c:pt>
                <c:pt idx="145">
                  <c:v>47991.63</c:v>
                </c:pt>
                <c:pt idx="146">
                  <c:v>76582.509999999995</c:v>
                </c:pt>
                <c:pt idx="147">
                  <c:v>46842.14</c:v>
                </c:pt>
                <c:pt idx="148">
                  <c:v>20214.7</c:v>
                </c:pt>
                <c:pt idx="149">
                  <c:v>180388.81</c:v>
                </c:pt>
                <c:pt idx="150">
                  <c:v>120521.52</c:v>
                </c:pt>
                <c:pt idx="151">
                  <c:v>51010</c:v>
                </c:pt>
                <c:pt idx="152">
                  <c:v>72976.240000000005</c:v>
                </c:pt>
                <c:pt idx="153">
                  <c:v>39764.18</c:v>
                </c:pt>
                <c:pt idx="154">
                  <c:v>18065.75</c:v>
                </c:pt>
                <c:pt idx="155">
                  <c:v>67508.25</c:v>
                </c:pt>
                <c:pt idx="156">
                  <c:v>60471.94</c:v>
                </c:pt>
                <c:pt idx="157">
                  <c:v>40382.910000000003</c:v>
                </c:pt>
                <c:pt idx="158">
                  <c:v>41592.639999999999</c:v>
                </c:pt>
                <c:pt idx="159">
                  <c:v>37830.18</c:v>
                </c:pt>
                <c:pt idx="160">
                  <c:v>48454.09</c:v>
                </c:pt>
                <c:pt idx="161">
                  <c:v>64185.75</c:v>
                </c:pt>
                <c:pt idx="162">
                  <c:v>87070.54</c:v>
                </c:pt>
                <c:pt idx="163">
                  <c:v>76684.44</c:v>
                </c:pt>
                <c:pt idx="164">
                  <c:v>49320.88</c:v>
                </c:pt>
                <c:pt idx="165">
                  <c:v>59901</c:v>
                </c:pt>
                <c:pt idx="166">
                  <c:v>50034.38</c:v>
                </c:pt>
                <c:pt idx="167">
                  <c:v>18799.45</c:v>
                </c:pt>
                <c:pt idx="168">
                  <c:v>49318.75</c:v>
                </c:pt>
                <c:pt idx="169">
                  <c:v>45863.28</c:v>
                </c:pt>
                <c:pt idx="170">
                  <c:v>38075</c:v>
                </c:pt>
                <c:pt idx="171">
                  <c:v>20697.400000000001</c:v>
                </c:pt>
                <c:pt idx="172">
                  <c:v>17944.03</c:v>
                </c:pt>
                <c:pt idx="173">
                  <c:v>19727.990000000002</c:v>
                </c:pt>
                <c:pt idx="174">
                  <c:v>33641.269999999997</c:v>
                </c:pt>
                <c:pt idx="175">
                  <c:v>9562.68</c:v>
                </c:pt>
                <c:pt idx="176">
                  <c:v>18406.400000000001</c:v>
                </c:pt>
                <c:pt idx="177">
                  <c:v>20165.259999999998</c:v>
                </c:pt>
                <c:pt idx="178">
                  <c:v>53809.94</c:v>
                </c:pt>
                <c:pt idx="179">
                  <c:v>41262.61</c:v>
                </c:pt>
                <c:pt idx="180">
                  <c:v>45356.28</c:v>
                </c:pt>
                <c:pt idx="181">
                  <c:v>101539.97</c:v>
                </c:pt>
                <c:pt idx="182">
                  <c:v>71415.03</c:v>
                </c:pt>
                <c:pt idx="183">
                  <c:v>55971.71</c:v>
                </c:pt>
                <c:pt idx="184">
                  <c:v>65461.15</c:v>
                </c:pt>
                <c:pt idx="185">
                  <c:v>26197.7</c:v>
                </c:pt>
                <c:pt idx="186">
                  <c:v>31634.85</c:v>
                </c:pt>
                <c:pt idx="187">
                  <c:v>108555.9</c:v>
                </c:pt>
                <c:pt idx="188">
                  <c:v>58022.75</c:v>
                </c:pt>
                <c:pt idx="189">
                  <c:v>22549.8</c:v>
                </c:pt>
                <c:pt idx="190">
                  <c:v>7157.97</c:v>
                </c:pt>
                <c:pt idx="191">
                  <c:v>313361.59000000003</c:v>
                </c:pt>
                <c:pt idx="192">
                  <c:v>50546.93</c:v>
                </c:pt>
                <c:pt idx="193">
                  <c:v>1331</c:v>
                </c:pt>
                <c:pt idx="194">
                  <c:v>47083.6</c:v>
                </c:pt>
                <c:pt idx="195">
                  <c:v>9186.66</c:v>
                </c:pt>
                <c:pt idx="196">
                  <c:v>0</c:v>
                </c:pt>
                <c:pt idx="197">
                  <c:v>49883.72</c:v>
                </c:pt>
                <c:pt idx="198">
                  <c:v>58894.82</c:v>
                </c:pt>
                <c:pt idx="199">
                  <c:v>19983.34</c:v>
                </c:pt>
                <c:pt idx="200">
                  <c:v>5000.3999999999996</c:v>
                </c:pt>
                <c:pt idx="201">
                  <c:v>37420.480000000003</c:v>
                </c:pt>
                <c:pt idx="202">
                  <c:v>65185.86</c:v>
                </c:pt>
                <c:pt idx="203">
                  <c:v>67024.62</c:v>
                </c:pt>
                <c:pt idx="204">
                  <c:v>42585.599999999999</c:v>
                </c:pt>
                <c:pt idx="205">
                  <c:v>7584.29</c:v>
                </c:pt>
                <c:pt idx="206">
                  <c:v>20871.36</c:v>
                </c:pt>
                <c:pt idx="207">
                  <c:v>47305.3</c:v>
                </c:pt>
                <c:pt idx="208">
                  <c:v>17716.900000000001</c:v>
                </c:pt>
                <c:pt idx="209">
                  <c:v>1535.8</c:v>
                </c:pt>
                <c:pt idx="210">
                  <c:v>41413.4</c:v>
                </c:pt>
                <c:pt idx="211">
                  <c:v>5936.4</c:v>
                </c:pt>
                <c:pt idx="212">
                  <c:v>3976.9</c:v>
                </c:pt>
                <c:pt idx="213">
                  <c:v>33032.300000000003</c:v>
                </c:pt>
                <c:pt idx="214">
                  <c:v>39892.410000000003</c:v>
                </c:pt>
                <c:pt idx="215">
                  <c:v>8292.7999999999993</c:v>
                </c:pt>
                <c:pt idx="216">
                  <c:v>16142.14</c:v>
                </c:pt>
                <c:pt idx="217">
                  <c:v>14292.82</c:v>
                </c:pt>
                <c:pt idx="218">
                  <c:v>7646.76</c:v>
                </c:pt>
                <c:pt idx="219">
                  <c:v>4404.92</c:v>
                </c:pt>
                <c:pt idx="220">
                  <c:v>25697.599999999999</c:v>
                </c:pt>
                <c:pt idx="221">
                  <c:v>73341.66</c:v>
                </c:pt>
                <c:pt idx="222">
                  <c:v>438.84</c:v>
                </c:pt>
                <c:pt idx="223">
                  <c:v>5740.75</c:v>
                </c:pt>
                <c:pt idx="224">
                  <c:v>6079.49</c:v>
                </c:pt>
                <c:pt idx="225">
                  <c:v>26738.9</c:v>
                </c:pt>
                <c:pt idx="226">
                  <c:v>8609.26</c:v>
                </c:pt>
                <c:pt idx="227">
                  <c:v>18943.060000000001</c:v>
                </c:pt>
                <c:pt idx="228">
                  <c:v>30137.18</c:v>
                </c:pt>
                <c:pt idx="229">
                  <c:v>19427.57</c:v>
                </c:pt>
                <c:pt idx="230">
                  <c:v>119303.28</c:v>
                </c:pt>
                <c:pt idx="231">
                  <c:v>73994.5</c:v>
                </c:pt>
                <c:pt idx="232">
                  <c:v>50353.57</c:v>
                </c:pt>
                <c:pt idx="233">
                  <c:v>70907.5</c:v>
                </c:pt>
                <c:pt idx="234">
                  <c:v>111818.98</c:v>
                </c:pt>
                <c:pt idx="235">
                  <c:v>149313.62</c:v>
                </c:pt>
                <c:pt idx="236">
                  <c:v>4167.45</c:v>
                </c:pt>
                <c:pt idx="237">
                  <c:v>152161.35</c:v>
                </c:pt>
                <c:pt idx="238">
                  <c:v>10492.31</c:v>
                </c:pt>
                <c:pt idx="239">
                  <c:v>1828.91</c:v>
                </c:pt>
                <c:pt idx="240">
                  <c:v>92071.99</c:v>
                </c:pt>
                <c:pt idx="241">
                  <c:v>12822</c:v>
                </c:pt>
                <c:pt idx="242">
                  <c:v>35191.71</c:v>
                </c:pt>
                <c:pt idx="243">
                  <c:v>8906.39</c:v>
                </c:pt>
                <c:pt idx="244">
                  <c:v>35224.480000000003</c:v>
                </c:pt>
                <c:pt idx="245">
                  <c:v>19907.55</c:v>
                </c:pt>
                <c:pt idx="246">
                  <c:v>15636.09</c:v>
                </c:pt>
                <c:pt idx="247">
                  <c:v>194190.34</c:v>
                </c:pt>
                <c:pt idx="248">
                  <c:v>75647.789999999994</c:v>
                </c:pt>
                <c:pt idx="249">
                  <c:v>75758.210000000006</c:v>
                </c:pt>
                <c:pt idx="250">
                  <c:v>28428.400000000001</c:v>
                </c:pt>
                <c:pt idx="251">
                  <c:v>8947.2000000000007</c:v>
                </c:pt>
                <c:pt idx="252">
                  <c:v>103420.55</c:v>
                </c:pt>
                <c:pt idx="253">
                  <c:v>60184.53</c:v>
                </c:pt>
                <c:pt idx="254">
                  <c:v>5678.26</c:v>
                </c:pt>
                <c:pt idx="255">
                  <c:v>64481.09</c:v>
                </c:pt>
                <c:pt idx="256">
                  <c:v>18783.5</c:v>
                </c:pt>
                <c:pt idx="257">
                  <c:v>141653.82</c:v>
                </c:pt>
                <c:pt idx="258">
                  <c:v>111968.56</c:v>
                </c:pt>
                <c:pt idx="259">
                  <c:v>105530.3</c:v>
                </c:pt>
                <c:pt idx="260">
                  <c:v>126138.05</c:v>
                </c:pt>
                <c:pt idx="261">
                  <c:v>63630.36</c:v>
                </c:pt>
                <c:pt idx="262">
                  <c:v>9576.2999999999993</c:v>
                </c:pt>
                <c:pt idx="263">
                  <c:v>66418</c:v>
                </c:pt>
                <c:pt idx="264">
                  <c:v>22816.01</c:v>
                </c:pt>
                <c:pt idx="265">
                  <c:v>8302.36</c:v>
                </c:pt>
                <c:pt idx="266">
                  <c:v>16998.919999999998</c:v>
                </c:pt>
                <c:pt idx="267">
                  <c:v>136769.12</c:v>
                </c:pt>
                <c:pt idx="268">
                  <c:v>68271.72</c:v>
                </c:pt>
                <c:pt idx="269">
                  <c:v>13117.5</c:v>
                </c:pt>
                <c:pt idx="270">
                  <c:v>13603.4</c:v>
                </c:pt>
                <c:pt idx="271">
                  <c:v>56778.06</c:v>
                </c:pt>
                <c:pt idx="272">
                  <c:v>162630.53</c:v>
                </c:pt>
                <c:pt idx="273">
                  <c:v>79811.199999999997</c:v>
                </c:pt>
                <c:pt idx="274">
                  <c:v>22532.9</c:v>
                </c:pt>
                <c:pt idx="275">
                  <c:v>69490.5</c:v>
                </c:pt>
                <c:pt idx="276">
                  <c:v>12531</c:v>
                </c:pt>
                <c:pt idx="277">
                  <c:v>0</c:v>
                </c:pt>
                <c:pt idx="278">
                  <c:v>75561.25</c:v>
                </c:pt>
                <c:pt idx="279">
                  <c:v>11777.5</c:v>
                </c:pt>
                <c:pt idx="280">
                  <c:v>3809.5</c:v>
                </c:pt>
                <c:pt idx="281">
                  <c:v>73001.7</c:v>
                </c:pt>
                <c:pt idx="282">
                  <c:v>59310</c:v>
                </c:pt>
                <c:pt idx="283">
                  <c:v>34170.699999999997</c:v>
                </c:pt>
                <c:pt idx="284">
                  <c:v>36501.599999999999</c:v>
                </c:pt>
                <c:pt idx="285">
                  <c:v>89934.3</c:v>
                </c:pt>
                <c:pt idx="286">
                  <c:v>46952.5</c:v>
                </c:pt>
                <c:pt idx="287">
                  <c:v>117775.5</c:v>
                </c:pt>
                <c:pt idx="288">
                  <c:v>28153.599999999999</c:v>
                </c:pt>
                <c:pt idx="289">
                  <c:v>71829.7</c:v>
                </c:pt>
                <c:pt idx="290">
                  <c:v>110474.1</c:v>
                </c:pt>
                <c:pt idx="291">
                  <c:v>41070.199999999997</c:v>
                </c:pt>
                <c:pt idx="292">
                  <c:v>25016</c:v>
                </c:pt>
                <c:pt idx="293">
                  <c:v>148201.5</c:v>
                </c:pt>
                <c:pt idx="294">
                  <c:v>9558.9</c:v>
                </c:pt>
                <c:pt idx="295">
                  <c:v>183365.4</c:v>
                </c:pt>
                <c:pt idx="296">
                  <c:v>21781.4</c:v>
                </c:pt>
                <c:pt idx="297">
                  <c:v>32470.2</c:v>
                </c:pt>
                <c:pt idx="298">
                  <c:v>93074.3</c:v>
                </c:pt>
                <c:pt idx="299">
                  <c:v>21524</c:v>
                </c:pt>
                <c:pt idx="300">
                  <c:v>52894.400000000001</c:v>
                </c:pt>
                <c:pt idx="301">
                  <c:v>39984</c:v>
                </c:pt>
                <c:pt idx="302">
                  <c:v>133252.20000000001</c:v>
                </c:pt>
                <c:pt idx="303">
                  <c:v>93232.2</c:v>
                </c:pt>
                <c:pt idx="304">
                  <c:v>30783.8</c:v>
                </c:pt>
                <c:pt idx="305">
                  <c:v>87781</c:v>
                </c:pt>
                <c:pt idx="306">
                  <c:v>136357.5</c:v>
                </c:pt>
                <c:pt idx="307">
                  <c:v>8443.5</c:v>
                </c:pt>
                <c:pt idx="308">
                  <c:v>51400.6</c:v>
                </c:pt>
                <c:pt idx="309">
                  <c:v>41322.800000000003</c:v>
                </c:pt>
                <c:pt idx="310">
                  <c:v>25069.200000000001</c:v>
                </c:pt>
                <c:pt idx="311">
                  <c:v>77763.100000000006</c:v>
                </c:pt>
                <c:pt idx="312">
                  <c:v>42968</c:v>
                </c:pt>
                <c:pt idx="313">
                  <c:v>24658.2</c:v>
                </c:pt>
                <c:pt idx="314">
                  <c:v>2888.5</c:v>
                </c:pt>
                <c:pt idx="315">
                  <c:v>60867.5</c:v>
                </c:pt>
                <c:pt idx="316">
                  <c:v>134003.20000000001</c:v>
                </c:pt>
                <c:pt idx="317">
                  <c:v>34886.9</c:v>
                </c:pt>
                <c:pt idx="318">
                  <c:v>21064.7</c:v>
                </c:pt>
                <c:pt idx="319">
                  <c:v>47733</c:v>
                </c:pt>
                <c:pt idx="320">
                  <c:v>102837.8</c:v>
                </c:pt>
                <c:pt idx="321">
                  <c:v>84287.4</c:v>
                </c:pt>
                <c:pt idx="322">
                  <c:v>34095.1</c:v>
                </c:pt>
                <c:pt idx="323">
                  <c:v>24193.4</c:v>
                </c:pt>
                <c:pt idx="324">
                  <c:v>57471.199999999997</c:v>
                </c:pt>
                <c:pt idx="325">
                  <c:v>29993.1</c:v>
                </c:pt>
                <c:pt idx="326">
                  <c:v>25282.5</c:v>
                </c:pt>
                <c:pt idx="327">
                  <c:v>18982.7</c:v>
                </c:pt>
                <c:pt idx="328">
                  <c:v>64673.9</c:v>
                </c:pt>
                <c:pt idx="329">
                  <c:v>30770</c:v>
                </c:pt>
                <c:pt idx="330">
                  <c:v>42719.4</c:v>
                </c:pt>
                <c:pt idx="331">
                  <c:v>166240.6</c:v>
                </c:pt>
                <c:pt idx="332">
                  <c:v>13853.5</c:v>
                </c:pt>
                <c:pt idx="333">
                  <c:v>50163.4</c:v>
                </c:pt>
                <c:pt idx="334">
                  <c:v>106309</c:v>
                </c:pt>
                <c:pt idx="335">
                  <c:v>203207.4</c:v>
                </c:pt>
                <c:pt idx="336">
                  <c:v>69158.2</c:v>
                </c:pt>
                <c:pt idx="337">
                  <c:v>6693</c:v>
                </c:pt>
                <c:pt idx="338">
                  <c:v>19684</c:v>
                </c:pt>
                <c:pt idx="339">
                  <c:v>87317.4</c:v>
                </c:pt>
                <c:pt idx="340">
                  <c:v>18077.8</c:v>
                </c:pt>
                <c:pt idx="341">
                  <c:v>20698.7</c:v>
                </c:pt>
                <c:pt idx="342">
                  <c:v>16975.400000000001</c:v>
                </c:pt>
                <c:pt idx="343">
                  <c:v>41782.5</c:v>
                </c:pt>
                <c:pt idx="344">
                  <c:v>41592.199999999997</c:v>
                </c:pt>
                <c:pt idx="345">
                  <c:v>62616.1</c:v>
                </c:pt>
                <c:pt idx="346">
                  <c:v>53596</c:v>
                </c:pt>
                <c:pt idx="347">
                  <c:v>12302</c:v>
                </c:pt>
                <c:pt idx="348">
                  <c:v>3178.4</c:v>
                </c:pt>
                <c:pt idx="349">
                  <c:v>18035.8</c:v>
                </c:pt>
                <c:pt idx="350">
                  <c:v>24060.6</c:v>
                </c:pt>
                <c:pt idx="351">
                  <c:v>22874.5</c:v>
                </c:pt>
                <c:pt idx="352">
                  <c:v>16672.2</c:v>
                </c:pt>
                <c:pt idx="353">
                  <c:v>16611.8</c:v>
                </c:pt>
                <c:pt idx="354">
                  <c:v>8154.7</c:v>
                </c:pt>
                <c:pt idx="355">
                  <c:v>8375.4</c:v>
                </c:pt>
                <c:pt idx="356">
                  <c:v>20075.400000000001</c:v>
                </c:pt>
                <c:pt idx="357">
                  <c:v>120416.9</c:v>
                </c:pt>
                <c:pt idx="358">
                  <c:v>27388.3</c:v>
                </c:pt>
                <c:pt idx="359">
                  <c:v>36597.699999999997</c:v>
                </c:pt>
                <c:pt idx="360">
                  <c:v>39314.9</c:v>
                </c:pt>
                <c:pt idx="361">
                  <c:v>93569.600000000006</c:v>
                </c:pt>
                <c:pt idx="362">
                  <c:v>48415.199999999997</c:v>
                </c:pt>
                <c:pt idx="363">
                  <c:v>13853.8</c:v>
                </c:pt>
                <c:pt idx="364">
                  <c:v>109349</c:v>
                </c:pt>
                <c:pt idx="365">
                  <c:v>29183.5</c:v>
                </c:pt>
                <c:pt idx="366">
                  <c:v>25175.5</c:v>
                </c:pt>
                <c:pt idx="367">
                  <c:v>68465.8</c:v>
                </c:pt>
                <c:pt idx="368">
                  <c:v>47497.5</c:v>
                </c:pt>
                <c:pt idx="369">
                  <c:v>39350.6</c:v>
                </c:pt>
                <c:pt idx="370">
                  <c:v>16809.599999999999</c:v>
                </c:pt>
                <c:pt idx="371">
                  <c:v>75750</c:v>
                </c:pt>
                <c:pt idx="372">
                  <c:v>57644.9</c:v>
                </c:pt>
                <c:pt idx="373">
                  <c:v>13883</c:v>
                </c:pt>
                <c:pt idx="374">
                  <c:v>42714.8</c:v>
                </c:pt>
                <c:pt idx="375">
                  <c:v>11177.7</c:v>
                </c:pt>
                <c:pt idx="376">
                  <c:v>43714.9</c:v>
                </c:pt>
                <c:pt idx="377">
                  <c:v>67292</c:v>
                </c:pt>
                <c:pt idx="378">
                  <c:v>9134.5</c:v>
                </c:pt>
                <c:pt idx="379">
                  <c:v>24882.799999999999</c:v>
                </c:pt>
                <c:pt idx="380">
                  <c:v>14730.8</c:v>
                </c:pt>
                <c:pt idx="381">
                  <c:v>70950.8</c:v>
                </c:pt>
                <c:pt idx="382">
                  <c:v>86070.5</c:v>
                </c:pt>
                <c:pt idx="383">
                  <c:v>62228.5</c:v>
                </c:pt>
                <c:pt idx="384">
                  <c:v>9791.7000000000007</c:v>
                </c:pt>
                <c:pt idx="385">
                  <c:v>4004</c:v>
                </c:pt>
                <c:pt idx="386">
                  <c:v>23996.400000000001</c:v>
                </c:pt>
                <c:pt idx="387">
                  <c:v>18026</c:v>
                </c:pt>
                <c:pt idx="388">
                  <c:v>34280.1</c:v>
                </c:pt>
                <c:pt idx="389">
                  <c:v>268.2</c:v>
                </c:pt>
                <c:pt idx="390">
                  <c:v>21458.7</c:v>
                </c:pt>
                <c:pt idx="391">
                  <c:v>64350.8</c:v>
                </c:pt>
                <c:pt idx="392">
                  <c:v>52252.1</c:v>
                </c:pt>
                <c:pt idx="393">
                  <c:v>50373.4</c:v>
                </c:pt>
                <c:pt idx="394">
                  <c:v>62883.1</c:v>
                </c:pt>
                <c:pt idx="395">
                  <c:v>37141.5</c:v>
                </c:pt>
                <c:pt idx="396">
                  <c:v>24115.4</c:v>
                </c:pt>
                <c:pt idx="397">
                  <c:v>2319.6999999999998</c:v>
                </c:pt>
                <c:pt idx="398">
                  <c:v>54382.1</c:v>
                </c:pt>
                <c:pt idx="399">
                  <c:v>55318.5</c:v>
                </c:pt>
                <c:pt idx="400">
                  <c:v>50180.6</c:v>
                </c:pt>
                <c:pt idx="401">
                  <c:v>67055.5</c:v>
                </c:pt>
                <c:pt idx="402">
                  <c:v>27576.400000000001</c:v>
                </c:pt>
                <c:pt idx="403">
                  <c:v>55175.9</c:v>
                </c:pt>
                <c:pt idx="404">
                  <c:v>62068.800000000003</c:v>
                </c:pt>
                <c:pt idx="405">
                  <c:v>65451.6</c:v>
                </c:pt>
                <c:pt idx="406">
                  <c:v>70538.5</c:v>
                </c:pt>
                <c:pt idx="407">
                  <c:v>23640.7</c:v>
                </c:pt>
                <c:pt idx="408">
                  <c:v>15334.7</c:v>
                </c:pt>
                <c:pt idx="409">
                  <c:v>37289</c:v>
                </c:pt>
                <c:pt idx="410">
                  <c:v>126917.2</c:v>
                </c:pt>
                <c:pt idx="411">
                  <c:v>15726</c:v>
                </c:pt>
                <c:pt idx="412">
                  <c:v>19730.099999999999</c:v>
                </c:pt>
                <c:pt idx="413">
                  <c:v>4819.2</c:v>
                </c:pt>
                <c:pt idx="414">
                  <c:v>77230.3</c:v>
                </c:pt>
                <c:pt idx="415">
                  <c:v>10716.25</c:v>
                </c:pt>
                <c:pt idx="416">
                  <c:v>18817.5</c:v>
                </c:pt>
                <c:pt idx="417">
                  <c:v>27267.75</c:v>
                </c:pt>
                <c:pt idx="418">
                  <c:v>2188.8000000000002</c:v>
                </c:pt>
                <c:pt idx="419">
                  <c:v>35025.15</c:v>
                </c:pt>
                <c:pt idx="420">
                  <c:v>34472.5</c:v>
                </c:pt>
                <c:pt idx="421">
                  <c:v>49994.6</c:v>
                </c:pt>
                <c:pt idx="422">
                  <c:v>8839.5499999999993</c:v>
                </c:pt>
                <c:pt idx="423">
                  <c:v>10599.8</c:v>
                </c:pt>
                <c:pt idx="424">
                  <c:v>99211.95</c:v>
                </c:pt>
                <c:pt idx="425">
                  <c:v>36856.949999999997</c:v>
                </c:pt>
                <c:pt idx="426">
                  <c:v>51593.05</c:v>
                </c:pt>
                <c:pt idx="427">
                  <c:v>295790</c:v>
                </c:pt>
                <c:pt idx="428">
                  <c:v>23412.55</c:v>
                </c:pt>
                <c:pt idx="429">
                  <c:v>185358.7</c:v>
                </c:pt>
                <c:pt idx="430">
                  <c:v>183655.25</c:v>
                </c:pt>
                <c:pt idx="431">
                  <c:v>35026.9</c:v>
                </c:pt>
                <c:pt idx="432">
                  <c:v>33097.199999999997</c:v>
                </c:pt>
                <c:pt idx="433">
                  <c:v>78118.649999999994</c:v>
                </c:pt>
                <c:pt idx="434">
                  <c:v>140308.5</c:v>
                </c:pt>
                <c:pt idx="435">
                  <c:v>24487.5</c:v>
                </c:pt>
                <c:pt idx="436">
                  <c:v>183186.55</c:v>
                </c:pt>
                <c:pt idx="437">
                  <c:v>81712</c:v>
                </c:pt>
                <c:pt idx="438">
                  <c:v>27957.7</c:v>
                </c:pt>
                <c:pt idx="439">
                  <c:v>100073.95</c:v>
                </c:pt>
                <c:pt idx="440">
                  <c:v>30150.6</c:v>
                </c:pt>
                <c:pt idx="441">
                  <c:v>41794.9</c:v>
                </c:pt>
                <c:pt idx="442">
                  <c:v>65120.75</c:v>
                </c:pt>
                <c:pt idx="443">
                  <c:v>1186.5</c:v>
                </c:pt>
                <c:pt idx="444">
                  <c:v>6885.95</c:v>
                </c:pt>
                <c:pt idx="445">
                  <c:v>6547.15</c:v>
                </c:pt>
                <c:pt idx="446">
                  <c:v>133335.4</c:v>
                </c:pt>
                <c:pt idx="447">
                  <c:v>111427.2</c:v>
                </c:pt>
                <c:pt idx="448">
                  <c:v>12003.3</c:v>
                </c:pt>
                <c:pt idx="449">
                  <c:v>24329.5</c:v>
                </c:pt>
                <c:pt idx="450">
                  <c:v>14584.2</c:v>
                </c:pt>
                <c:pt idx="451">
                  <c:v>40348.699999999997</c:v>
                </c:pt>
                <c:pt idx="452">
                  <c:v>73191.55</c:v>
                </c:pt>
                <c:pt idx="453" formatCode="#,##0">
                  <c:v>14468.5</c:v>
                </c:pt>
                <c:pt idx="454" formatCode="#,##0">
                  <c:v>21030.1</c:v>
                </c:pt>
                <c:pt idx="455" formatCode="#,##0">
                  <c:v>11137.9</c:v>
                </c:pt>
                <c:pt idx="456" formatCode="#,##0">
                  <c:v>15775.2</c:v>
                </c:pt>
                <c:pt idx="457" formatCode="#,##0">
                  <c:v>18379.95</c:v>
                </c:pt>
                <c:pt idx="458" formatCode="#,##0">
                  <c:v>13560.05</c:v>
                </c:pt>
                <c:pt idx="459" formatCode="#,##0">
                  <c:v>13488</c:v>
                </c:pt>
                <c:pt idx="460" formatCode="#,##0">
                  <c:v>29883.3</c:v>
                </c:pt>
                <c:pt idx="461" formatCode="#,##0">
                  <c:v>69698.05</c:v>
                </c:pt>
                <c:pt idx="462" formatCode="#,##0">
                  <c:v>55210.25</c:v>
                </c:pt>
                <c:pt idx="463" formatCode="#,##0">
                  <c:v>28317.3</c:v>
                </c:pt>
                <c:pt idx="464" formatCode="#,##0">
                  <c:v>77189.350000000006</c:v>
                </c:pt>
                <c:pt idx="465" formatCode="#,##0">
                  <c:v>422726.05</c:v>
                </c:pt>
                <c:pt idx="466" formatCode="#,##0">
                  <c:v>63936.95</c:v>
                </c:pt>
                <c:pt idx="467" formatCode="#,##0">
                  <c:v>95000.2</c:v>
                </c:pt>
                <c:pt idx="468" formatCode="#,##0">
                  <c:v>80133.25</c:v>
                </c:pt>
                <c:pt idx="469" formatCode="#,##0">
                  <c:v>59660.5</c:v>
                </c:pt>
                <c:pt idx="470" formatCode="#,##0">
                  <c:v>127108.5</c:v>
                </c:pt>
                <c:pt idx="471" formatCode="#,##0">
                  <c:v>11455.25</c:v>
                </c:pt>
                <c:pt idx="472" formatCode="#,##0">
                  <c:v>12111.2</c:v>
                </c:pt>
                <c:pt idx="473" formatCode="#,##0">
                  <c:v>54387.35</c:v>
                </c:pt>
                <c:pt idx="474" formatCode="#,##0">
                  <c:v>54716.800000000003</c:v>
                </c:pt>
                <c:pt idx="475" formatCode="#,##0">
                  <c:v>66746.2</c:v>
                </c:pt>
                <c:pt idx="476" formatCode="#,##0">
                  <c:v>3179.1</c:v>
                </c:pt>
                <c:pt idx="477" formatCode="#,##0">
                  <c:v>19219.349999999999</c:v>
                </c:pt>
                <c:pt idx="478" formatCode="#,##0">
                  <c:v>13407</c:v>
                </c:pt>
                <c:pt idx="479" formatCode="#,##0">
                  <c:v>7436.25</c:v>
                </c:pt>
                <c:pt idx="480" formatCode="#,##0">
                  <c:v>42867.75</c:v>
                </c:pt>
                <c:pt idx="481" formatCode="#,##0">
                  <c:v>67314.45</c:v>
                </c:pt>
                <c:pt idx="482" formatCode="#,##0">
                  <c:v>121113.9</c:v>
                </c:pt>
                <c:pt idx="483" formatCode="#,##0">
                  <c:v>20063.2</c:v>
                </c:pt>
                <c:pt idx="484" formatCode="#,##0">
                  <c:v>68430.95</c:v>
                </c:pt>
                <c:pt idx="485" formatCode="#,##0">
                  <c:v>504</c:v>
                </c:pt>
                <c:pt idx="486" formatCode="#,##0">
                  <c:v>3983.7</c:v>
                </c:pt>
                <c:pt idx="487" formatCode="#,##0">
                  <c:v>20291.95</c:v>
                </c:pt>
                <c:pt idx="488" formatCode="#,##0">
                  <c:v>67648.149999999994</c:v>
                </c:pt>
                <c:pt idx="489" formatCode="#,##0">
                  <c:v>20442.7</c:v>
                </c:pt>
                <c:pt idx="490" formatCode="#,##0">
                  <c:v>56557.2</c:v>
                </c:pt>
                <c:pt idx="491" formatCode="#,##0">
                  <c:v>187930.9</c:v>
                </c:pt>
                <c:pt idx="492" formatCode="#,##0">
                  <c:v>94111.5</c:v>
                </c:pt>
                <c:pt idx="493" formatCode="#,##0">
                  <c:v>2123</c:v>
                </c:pt>
                <c:pt idx="494" formatCode="#,##0">
                  <c:v>13926.9</c:v>
                </c:pt>
                <c:pt idx="495" formatCode="#,##0">
                  <c:v>19257.650000000001</c:v>
                </c:pt>
                <c:pt idx="496" formatCode="#,##0">
                  <c:v>13314.2</c:v>
                </c:pt>
                <c:pt idx="497" formatCode="#,##0">
                  <c:v>48534.65</c:v>
                </c:pt>
                <c:pt idx="498" formatCode="#,##0">
                  <c:v>43121.2</c:v>
                </c:pt>
                <c:pt idx="499" formatCode="#,##0">
                  <c:v>31142.1</c:v>
                </c:pt>
                <c:pt idx="500" formatCode="#,##0">
                  <c:v>37549.699999999997</c:v>
                </c:pt>
                <c:pt idx="501" formatCode="#,##0">
                  <c:v>23499.05</c:v>
                </c:pt>
                <c:pt idx="502" formatCode="#,##0">
                  <c:v>2835.75</c:v>
                </c:pt>
                <c:pt idx="503" formatCode="#,##0">
                  <c:v>29298.75</c:v>
                </c:pt>
                <c:pt idx="504" formatCode="#,##0">
                  <c:v>22077.45</c:v>
                </c:pt>
                <c:pt idx="505" formatCode="#,##0">
                  <c:v>19809</c:v>
                </c:pt>
                <c:pt idx="506" formatCode="#,##0">
                  <c:v>9901.2000000000007</c:v>
                </c:pt>
                <c:pt idx="507" formatCode="#,##0">
                  <c:v>8108.05</c:v>
                </c:pt>
                <c:pt idx="508" formatCode="#,##0">
                  <c:v>23028.2</c:v>
                </c:pt>
                <c:pt idx="509" formatCode="#,##0">
                  <c:v>2782.5</c:v>
                </c:pt>
                <c:pt idx="510" formatCode="#,##0">
                  <c:v>62041.4</c:v>
                </c:pt>
                <c:pt idx="511" formatCode="#,##0">
                  <c:v>13908.65</c:v>
                </c:pt>
                <c:pt idx="512" formatCode="#,##0">
                  <c:v>28141.8</c:v>
                </c:pt>
                <c:pt idx="513" formatCode="#,##0">
                  <c:v>61187.9</c:v>
                </c:pt>
                <c:pt idx="514" formatCode="#,##0">
                  <c:v>21383.1</c:v>
                </c:pt>
                <c:pt idx="515" formatCode="#,##0">
                  <c:v>8198.15</c:v>
                </c:pt>
                <c:pt idx="516" formatCode="#,##0">
                  <c:v>20333.8</c:v>
                </c:pt>
                <c:pt idx="517" formatCode="#,##0">
                  <c:v>14527.35</c:v>
                </c:pt>
                <c:pt idx="518" formatCode="#,##0">
                  <c:v>25270.5</c:v>
                </c:pt>
                <c:pt idx="519" formatCode="#,##0">
                  <c:v>48253.599999999999</c:v>
                </c:pt>
                <c:pt idx="520" formatCode="#,##0">
                  <c:v>40165.9</c:v>
                </c:pt>
                <c:pt idx="521" formatCode="#,##0">
                  <c:v>49423.6</c:v>
                </c:pt>
                <c:pt idx="522" formatCode="#,##0">
                  <c:v>65711.55</c:v>
                </c:pt>
                <c:pt idx="523" formatCode="#,##0">
                  <c:v>28369.35</c:v>
                </c:pt>
                <c:pt idx="524" formatCode="#,##0">
                  <c:v>52251</c:v>
                </c:pt>
                <c:pt idx="525" formatCode="#,##0">
                  <c:v>73634.5</c:v>
                </c:pt>
                <c:pt idx="526" formatCode="#,##0">
                  <c:v>70165.350000000006</c:v>
                </c:pt>
                <c:pt idx="527" formatCode="#,##0">
                  <c:v>42426.8</c:v>
                </c:pt>
                <c:pt idx="528" formatCode="#,##0">
                  <c:v>15233.5</c:v>
                </c:pt>
                <c:pt idx="529" formatCode="#,##0">
                  <c:v>38065.550000000003</c:v>
                </c:pt>
                <c:pt idx="530" formatCode="#,##0">
                  <c:v>32727.4</c:v>
                </c:pt>
                <c:pt idx="531" formatCode="#,##0">
                  <c:v>43730.5</c:v>
                </c:pt>
                <c:pt idx="532" formatCode="#,##0">
                  <c:v>25233.200000000001</c:v>
                </c:pt>
                <c:pt idx="533" formatCode="#,##0">
                  <c:v>564706.9</c:v>
                </c:pt>
                <c:pt idx="534" formatCode="#,##0">
                  <c:v>680355.25</c:v>
                </c:pt>
                <c:pt idx="535" formatCode="#,##0">
                  <c:v>130327.65</c:v>
                </c:pt>
                <c:pt idx="536">
                  <c:v>149222.6</c:v>
                </c:pt>
                <c:pt idx="537">
                  <c:v>26466</c:v>
                </c:pt>
                <c:pt idx="538">
                  <c:v>4403</c:v>
                </c:pt>
                <c:pt idx="539">
                  <c:v>18792.55</c:v>
                </c:pt>
                <c:pt idx="540">
                  <c:v>28321.4</c:v>
                </c:pt>
                <c:pt idx="541">
                  <c:v>66404.800000000003</c:v>
                </c:pt>
                <c:pt idx="542">
                  <c:v>15566.2</c:v>
                </c:pt>
                <c:pt idx="543">
                  <c:v>24024.6</c:v>
                </c:pt>
                <c:pt idx="544">
                  <c:v>1288</c:v>
                </c:pt>
                <c:pt idx="545">
                  <c:v>23162.55</c:v>
                </c:pt>
                <c:pt idx="546">
                  <c:v>78746.600000000006</c:v>
                </c:pt>
                <c:pt idx="547">
                  <c:v>156642.85</c:v>
                </c:pt>
                <c:pt idx="548">
                  <c:v>8503.4500000000007</c:v>
                </c:pt>
                <c:pt idx="549">
                  <c:v>3623.55</c:v>
                </c:pt>
                <c:pt idx="550">
                  <c:v>2725.6</c:v>
                </c:pt>
                <c:pt idx="551">
                  <c:v>35678</c:v>
                </c:pt>
                <c:pt idx="552">
                  <c:v>155662.6</c:v>
                </c:pt>
                <c:pt idx="553">
                  <c:v>23770</c:v>
                </c:pt>
                <c:pt idx="554">
                  <c:v>83770.5</c:v>
                </c:pt>
                <c:pt idx="555">
                  <c:v>22613</c:v>
                </c:pt>
                <c:pt idx="556">
                  <c:v>55993.05</c:v>
                </c:pt>
                <c:pt idx="557">
                  <c:v>22277.25</c:v>
                </c:pt>
                <c:pt idx="558" formatCode="#,##0">
                  <c:v>30082.7</c:v>
                </c:pt>
                <c:pt idx="559" formatCode="#,##0">
                  <c:v>49146.25</c:v>
                </c:pt>
                <c:pt idx="560" formatCode="#,##0">
                  <c:v>36799.25</c:v>
                </c:pt>
                <c:pt idx="561" formatCode="#,##0">
                  <c:v>3729.95</c:v>
                </c:pt>
                <c:pt idx="562" formatCode="#,##0">
                  <c:v>18346.3</c:v>
                </c:pt>
                <c:pt idx="563" formatCode="#,##0">
                  <c:v>69779.55</c:v>
                </c:pt>
                <c:pt idx="564" formatCode="#,##0">
                  <c:v>34436.699999999997</c:v>
                </c:pt>
                <c:pt idx="565" formatCode="#,##0">
                  <c:v>35578.75</c:v>
                </c:pt>
                <c:pt idx="566" formatCode="#,##0">
                  <c:v>86061.35</c:v>
                </c:pt>
                <c:pt idx="567" formatCode="#,##0">
                  <c:v>87491.7</c:v>
                </c:pt>
                <c:pt idx="568" formatCode="#,##0">
                  <c:v>14509.4</c:v>
                </c:pt>
                <c:pt idx="569" formatCode="#,##0">
                  <c:v>118938.35</c:v>
                </c:pt>
                <c:pt idx="570" formatCode="#,##0">
                  <c:v>27926.1</c:v>
                </c:pt>
                <c:pt idx="571" formatCode="#,##0">
                  <c:v>0</c:v>
                </c:pt>
                <c:pt idx="572" formatCode="#,##0">
                  <c:v>37157.550000000003</c:v>
                </c:pt>
                <c:pt idx="573" formatCode="#,##0">
                  <c:v>8683.85</c:v>
                </c:pt>
                <c:pt idx="574" formatCode="#,##0">
                  <c:v>5468</c:v>
                </c:pt>
                <c:pt idx="575" formatCode="#,##0">
                  <c:v>1653.85</c:v>
                </c:pt>
                <c:pt idx="576" formatCode="#,##0">
                  <c:v>52069.8</c:v>
                </c:pt>
                <c:pt idx="577" formatCode="#,##0">
                  <c:v>29147.1</c:v>
                </c:pt>
                <c:pt idx="578" formatCode="#,##0">
                  <c:v>45656.05</c:v>
                </c:pt>
                <c:pt idx="579" formatCode="#,##0">
                  <c:v>31688.1</c:v>
                </c:pt>
                <c:pt idx="580" formatCode="#,##0">
                  <c:v>8775.65</c:v>
                </c:pt>
                <c:pt idx="600">
                  <c:v>13492</c:v>
                </c:pt>
                <c:pt idx="601">
                  <c:v>87842.75</c:v>
                </c:pt>
                <c:pt idx="602">
                  <c:v>84018</c:v>
                </c:pt>
                <c:pt idx="603">
                  <c:v>61958.7</c:v>
                </c:pt>
                <c:pt idx="604">
                  <c:v>22120.2</c:v>
                </c:pt>
                <c:pt idx="605">
                  <c:v>22340.3</c:v>
                </c:pt>
                <c:pt idx="606">
                  <c:v>39641.85</c:v>
                </c:pt>
                <c:pt idx="607">
                  <c:v>55484.95</c:v>
                </c:pt>
                <c:pt idx="608">
                  <c:v>20041.25</c:v>
                </c:pt>
                <c:pt idx="609">
                  <c:v>138343.9</c:v>
                </c:pt>
                <c:pt idx="610">
                  <c:v>112001.2</c:v>
                </c:pt>
                <c:pt idx="611">
                  <c:v>36263.1</c:v>
                </c:pt>
                <c:pt idx="612">
                  <c:v>8672.1</c:v>
                </c:pt>
                <c:pt idx="613">
                  <c:v>37683.050000000003</c:v>
                </c:pt>
                <c:pt idx="614">
                  <c:v>61737.4</c:v>
                </c:pt>
                <c:pt idx="615">
                  <c:v>4557.75</c:v>
                </c:pt>
                <c:pt idx="616">
                  <c:v>32980.449999999997</c:v>
                </c:pt>
                <c:pt idx="617">
                  <c:v>34973.75</c:v>
                </c:pt>
                <c:pt idx="618">
                  <c:v>23682.7</c:v>
                </c:pt>
                <c:pt idx="619">
                  <c:v>57295.05</c:v>
                </c:pt>
                <c:pt idx="620">
                  <c:v>91304.1</c:v>
                </c:pt>
                <c:pt idx="621">
                  <c:v>32001.35</c:v>
                </c:pt>
                <c:pt idx="622">
                  <c:v>18435.5</c:v>
                </c:pt>
                <c:pt idx="623">
                  <c:v>17603.849999999999</c:v>
                </c:pt>
                <c:pt idx="624">
                  <c:v>36980.699999999997</c:v>
                </c:pt>
                <c:pt idx="625">
                  <c:v>9817</c:v>
                </c:pt>
                <c:pt idx="626">
                  <c:v>6845</c:v>
                </c:pt>
                <c:pt idx="627">
                  <c:v>17047.400000000001</c:v>
                </c:pt>
                <c:pt idx="628">
                  <c:v>10605.5</c:v>
                </c:pt>
                <c:pt idx="629">
                  <c:v>37800.400000000001</c:v>
                </c:pt>
                <c:pt idx="630">
                  <c:v>25826.65</c:v>
                </c:pt>
                <c:pt idx="631">
                  <c:v>3541.9</c:v>
                </c:pt>
                <c:pt idx="632">
                  <c:v>34978.199999999997</c:v>
                </c:pt>
                <c:pt idx="633">
                  <c:v>23551.599999999999</c:v>
                </c:pt>
                <c:pt idx="634">
                  <c:v>33905.699999999997</c:v>
                </c:pt>
                <c:pt idx="635">
                  <c:v>8106</c:v>
                </c:pt>
                <c:pt idx="636">
                  <c:v>49005.599999999999</c:v>
                </c:pt>
                <c:pt idx="637">
                  <c:v>26292.35</c:v>
                </c:pt>
                <c:pt idx="638">
                  <c:v>65154.400000000001</c:v>
                </c:pt>
                <c:pt idx="639">
                  <c:v>65043.7</c:v>
                </c:pt>
                <c:pt idx="640">
                  <c:v>26035.040000000001</c:v>
                </c:pt>
                <c:pt idx="641">
                  <c:v>45593.24</c:v>
                </c:pt>
                <c:pt idx="642">
                  <c:v>5912.7</c:v>
                </c:pt>
                <c:pt idx="643">
                  <c:v>11663.2</c:v>
                </c:pt>
                <c:pt idx="644">
                  <c:v>34602.300000000003</c:v>
                </c:pt>
                <c:pt idx="645">
                  <c:v>85975</c:v>
                </c:pt>
                <c:pt idx="646" formatCode="#,##0">
                  <c:v>30466.25</c:v>
                </c:pt>
                <c:pt idx="647" formatCode="#,##0">
                  <c:v>24783.25</c:v>
                </c:pt>
                <c:pt idx="648" formatCode="#,##0">
                  <c:v>29176.95</c:v>
                </c:pt>
                <c:pt idx="649" formatCode="#,##0">
                  <c:v>110907.5</c:v>
                </c:pt>
                <c:pt idx="650" formatCode="#,##0">
                  <c:v>18217.75</c:v>
                </c:pt>
                <c:pt idx="651" formatCode="#,##0">
                  <c:v>18773.54</c:v>
                </c:pt>
                <c:pt idx="652" formatCode="#,##0">
                  <c:v>15704.51</c:v>
                </c:pt>
                <c:pt idx="653" formatCode="#,##0">
                  <c:v>25302.32</c:v>
                </c:pt>
                <c:pt idx="654" formatCode="#,##0">
                  <c:v>13123.6</c:v>
                </c:pt>
                <c:pt idx="655" formatCode="#,##0">
                  <c:v>5790.42</c:v>
                </c:pt>
                <c:pt idx="656" formatCode="#,##0">
                  <c:v>17588.48</c:v>
                </c:pt>
                <c:pt idx="657" formatCode="#,##0">
                  <c:v>11294.2</c:v>
                </c:pt>
                <c:pt idx="658" formatCode="#,##0">
                  <c:v>42293.52</c:v>
                </c:pt>
                <c:pt idx="659" formatCode="#,##0">
                  <c:v>42883.98</c:v>
                </c:pt>
                <c:pt idx="660" formatCode="#,##0">
                  <c:v>54063.66</c:v>
                </c:pt>
                <c:pt idx="661" formatCode="#,##0">
                  <c:v>49769.440000000002</c:v>
                </c:pt>
                <c:pt idx="662" formatCode="#,##0">
                  <c:v>34284.480000000003</c:v>
                </c:pt>
                <c:pt idx="663" formatCode="#,##0">
                  <c:v>35962.720000000001</c:v>
                </c:pt>
                <c:pt idx="664" formatCode="#,##0">
                  <c:v>46483.18</c:v>
                </c:pt>
                <c:pt idx="665" formatCode="#,##0">
                  <c:v>30231.919999999998</c:v>
                </c:pt>
                <c:pt idx="666" formatCode="#,##0">
                  <c:v>74544.259999999995</c:v>
                </c:pt>
                <c:pt idx="667" formatCode="#,##0">
                  <c:v>89009.62</c:v>
                </c:pt>
                <c:pt idx="668" formatCode="#,##0">
                  <c:v>32005.02</c:v>
                </c:pt>
                <c:pt idx="669" formatCode="#,##0">
                  <c:v>26940.36</c:v>
                </c:pt>
                <c:pt idx="670" formatCode="#,##0">
                  <c:v>21705.919999999998</c:v>
                </c:pt>
                <c:pt idx="671" formatCode="#,##0">
                  <c:v>22907.439999999999</c:v>
                </c:pt>
                <c:pt idx="672" formatCode="#,##0">
                  <c:v>10418.700000000001</c:v>
                </c:pt>
                <c:pt idx="673" formatCode="#,##0">
                  <c:v>14309.9</c:v>
                </c:pt>
                <c:pt idx="674" formatCode="#,##0">
                  <c:v>28222.080000000002</c:v>
                </c:pt>
                <c:pt idx="675" formatCode="#,##0">
                  <c:v>24249.5</c:v>
                </c:pt>
                <c:pt idx="676" formatCode="#,##0">
                  <c:v>39963.56</c:v>
                </c:pt>
                <c:pt idx="677" formatCode="#,##0">
                  <c:v>21956.14</c:v>
                </c:pt>
                <c:pt idx="678" formatCode="#,##0">
                  <c:v>8476.24</c:v>
                </c:pt>
                <c:pt idx="679" formatCode="#,##0">
                  <c:v>34888.199999999997</c:v>
                </c:pt>
                <c:pt idx="680" formatCode="#,##0">
                  <c:v>18555.400000000001</c:v>
                </c:pt>
                <c:pt idx="681" formatCode="#,##0">
                  <c:v>29281.15</c:v>
                </c:pt>
                <c:pt idx="682" formatCode="#,##0">
                  <c:v>54574.05</c:v>
                </c:pt>
                <c:pt idx="683" formatCode="#,##0">
                  <c:v>95576.8</c:v>
                </c:pt>
                <c:pt idx="684" formatCode="#,##0">
                  <c:v>47819.9</c:v>
                </c:pt>
                <c:pt idx="685" formatCode="#,##0">
                  <c:v>26693.95</c:v>
                </c:pt>
                <c:pt idx="686" formatCode="#,##0">
                  <c:v>43018.1</c:v>
                </c:pt>
                <c:pt idx="687" formatCode="#,##0">
                  <c:v>6006</c:v>
                </c:pt>
                <c:pt idx="688" formatCode="#,##0">
                  <c:v>31029.85</c:v>
                </c:pt>
                <c:pt idx="689" formatCode="#,##0">
                  <c:v>18331.25</c:v>
                </c:pt>
                <c:pt idx="690" formatCode="#,##0">
                  <c:v>7207.75</c:v>
                </c:pt>
                <c:pt idx="691" formatCode="#,##0">
                  <c:v>30469.35</c:v>
                </c:pt>
                <c:pt idx="692" formatCode="#,##0">
                  <c:v>32467.599999999999</c:v>
                </c:pt>
                <c:pt idx="693" formatCode="#,##0">
                  <c:v>100218.4</c:v>
                </c:pt>
                <c:pt idx="694" formatCode="#,##0">
                  <c:v>33839.65</c:v>
                </c:pt>
                <c:pt idx="695" formatCode="#,##0">
                  <c:v>6933.15</c:v>
                </c:pt>
                <c:pt idx="696" formatCode="#,##0">
                  <c:v>57004.75</c:v>
                </c:pt>
                <c:pt idx="697" formatCode="#,##0">
                  <c:v>92038.2</c:v>
                </c:pt>
                <c:pt idx="698" formatCode="#,##0">
                  <c:v>165151.04999999999</c:v>
                </c:pt>
                <c:pt idx="699" formatCode="#,##0">
                  <c:v>240690.8</c:v>
                </c:pt>
                <c:pt idx="700" formatCode="#,##0">
                  <c:v>629811.55000000005</c:v>
                </c:pt>
                <c:pt idx="701" formatCode="#,##0">
                  <c:v>181280.75</c:v>
                </c:pt>
                <c:pt idx="702" formatCode="#,##0">
                  <c:v>250449.25</c:v>
                </c:pt>
                <c:pt idx="703" formatCode="#,##0">
                  <c:v>104042.5</c:v>
                </c:pt>
                <c:pt idx="704" formatCode="#,##0">
                  <c:v>89328.9</c:v>
                </c:pt>
                <c:pt idx="705" formatCode="#,##0">
                  <c:v>32367.8</c:v>
                </c:pt>
                <c:pt idx="706" formatCode="#,##0">
                  <c:v>42136.45</c:v>
                </c:pt>
                <c:pt idx="707" formatCode="#,##0">
                  <c:v>40594.15</c:v>
                </c:pt>
                <c:pt idx="708" formatCode="#,##0">
                  <c:v>11958.05</c:v>
                </c:pt>
                <c:pt idx="709" formatCode="#,##0">
                  <c:v>11908.25</c:v>
                </c:pt>
                <c:pt idx="710" formatCode="#,##0">
                  <c:v>39341.550000000003</c:v>
                </c:pt>
                <c:pt idx="711" formatCode="#,##0">
                  <c:v>10014.25</c:v>
                </c:pt>
                <c:pt idx="712" formatCode="#,##0">
                  <c:v>38093.5</c:v>
                </c:pt>
                <c:pt idx="713" formatCode="#,##0">
                  <c:v>71265.25</c:v>
                </c:pt>
                <c:pt idx="714" formatCode="#,##0">
                  <c:v>62119.7</c:v>
                </c:pt>
                <c:pt idx="715" formatCode="#,##0">
                  <c:v>56128.45</c:v>
                </c:pt>
                <c:pt idx="716" formatCode="#,##0">
                  <c:v>30421.9</c:v>
                </c:pt>
                <c:pt idx="717" formatCode="#,##0">
                  <c:v>28374.1</c:v>
                </c:pt>
                <c:pt idx="718" formatCode="#,##0">
                  <c:v>28676.65</c:v>
                </c:pt>
                <c:pt idx="719" formatCode="#,##0">
                  <c:v>15178</c:v>
                </c:pt>
                <c:pt idx="720" formatCode="#,##0">
                  <c:v>38017.25</c:v>
                </c:pt>
                <c:pt idx="721" formatCode="#,##0">
                  <c:v>186675.5</c:v>
                </c:pt>
                <c:pt idx="722" formatCode="#,##0">
                  <c:v>32955.85</c:v>
                </c:pt>
                <c:pt idx="723" formatCode="#,##0">
                  <c:v>11480.4</c:v>
                </c:pt>
                <c:pt idx="724" formatCode="#,##0">
                  <c:v>20045.599999999999</c:v>
                </c:pt>
                <c:pt idx="725" formatCode="#,##0">
                  <c:v>39495.599999999999</c:v>
                </c:pt>
                <c:pt idx="726" formatCode="#,##0">
                  <c:v>25060.2</c:v>
                </c:pt>
                <c:pt idx="727" formatCode="#,##0">
                  <c:v>37917.599999999999</c:v>
                </c:pt>
                <c:pt idx="728" formatCode="#,##0">
                  <c:v>15203.25</c:v>
                </c:pt>
                <c:pt idx="729" formatCode="#,##0">
                  <c:v>32308.45</c:v>
                </c:pt>
                <c:pt idx="730" formatCode="#,##0">
                  <c:v>68397.45</c:v>
                </c:pt>
                <c:pt idx="731" formatCode="#,##0">
                  <c:v>52365.35</c:v>
                </c:pt>
                <c:pt idx="732" formatCode="#,##0">
                  <c:v>72381.2</c:v>
                </c:pt>
                <c:pt idx="733" formatCode="#,##0">
                  <c:v>24081</c:v>
                </c:pt>
                <c:pt idx="734" formatCode="#,##0">
                  <c:v>26543.35</c:v>
                </c:pt>
                <c:pt idx="735" formatCode="#,##0">
                  <c:v>115661.3</c:v>
                </c:pt>
                <c:pt idx="736" formatCode="#,##0">
                  <c:v>14699.15</c:v>
                </c:pt>
                <c:pt idx="737" formatCode="#,##0">
                  <c:v>59830.1</c:v>
                </c:pt>
                <c:pt idx="738" formatCode="#,##0">
                  <c:v>23929.95</c:v>
                </c:pt>
                <c:pt idx="739" formatCode="#,##0">
                  <c:v>8908.4</c:v>
                </c:pt>
                <c:pt idx="740" formatCode="#,##0">
                  <c:v>10108.75</c:v>
                </c:pt>
                <c:pt idx="741" formatCode="#,##0">
                  <c:v>3057.15</c:v>
                </c:pt>
                <c:pt idx="742" formatCode="#,##0">
                  <c:v>5788.9</c:v>
                </c:pt>
                <c:pt idx="743" formatCode="#,##0">
                  <c:v>13408</c:v>
                </c:pt>
                <c:pt idx="744" formatCode="#,##0">
                  <c:v>23400.400000000001</c:v>
                </c:pt>
                <c:pt idx="745" formatCode="#,##0">
                  <c:v>10114.35</c:v>
                </c:pt>
                <c:pt idx="746" formatCode="#,##0">
                  <c:v>33244.800000000003</c:v>
                </c:pt>
                <c:pt idx="747" formatCode="#,##0">
                  <c:v>74388.850000000006</c:v>
                </c:pt>
                <c:pt idx="748" formatCode="#,##0">
                  <c:v>30112.6</c:v>
                </c:pt>
                <c:pt idx="749" formatCode="#,##0">
                  <c:v>38747.449999999997</c:v>
                </c:pt>
                <c:pt idx="750" formatCode="#,##0">
                  <c:v>20600.099999999999</c:v>
                </c:pt>
                <c:pt idx="751" formatCode="#,##0">
                  <c:v>183564.75</c:v>
                </c:pt>
                <c:pt idx="752" formatCode="#,##0">
                  <c:v>216995.55</c:v>
                </c:pt>
                <c:pt idx="753" formatCode="#,##0">
                  <c:v>78175.95</c:v>
                </c:pt>
                <c:pt idx="754" formatCode="#,##0">
                  <c:v>49463.9</c:v>
                </c:pt>
                <c:pt idx="755" formatCode="#,##0">
                  <c:v>74399.5</c:v>
                </c:pt>
                <c:pt idx="756" formatCode="#,##0">
                  <c:v>12130.25</c:v>
                </c:pt>
                <c:pt idx="757" formatCode="#,##0">
                  <c:v>22435.8</c:v>
                </c:pt>
                <c:pt idx="758" formatCode="#,##0">
                  <c:v>2426</c:v>
                </c:pt>
                <c:pt idx="759" formatCode="#,##0">
                  <c:v>15446.45</c:v>
                </c:pt>
                <c:pt idx="760" formatCode="#,##0">
                  <c:v>4117.2</c:v>
                </c:pt>
                <c:pt idx="761" formatCode="#,##0">
                  <c:v>6002.9</c:v>
                </c:pt>
                <c:pt idx="762" formatCode="#,##0">
                  <c:v>25599</c:v>
                </c:pt>
                <c:pt idx="763" formatCode="#,##0">
                  <c:v>84722.6</c:v>
                </c:pt>
                <c:pt idx="764" formatCode="#,##0">
                  <c:v>41011.4</c:v>
                </c:pt>
                <c:pt idx="765" formatCode="#,##0">
                  <c:v>12334.6</c:v>
                </c:pt>
                <c:pt idx="766" formatCode="#,##0">
                  <c:v>43071.6</c:v>
                </c:pt>
                <c:pt idx="767" formatCode="#,##0">
                  <c:v>288916.34999999998</c:v>
                </c:pt>
                <c:pt idx="768" formatCode="#,##0">
                  <c:v>163507.6</c:v>
                </c:pt>
                <c:pt idx="769" formatCode="#,##0">
                  <c:v>44481</c:v>
                </c:pt>
                <c:pt idx="770" formatCode="#,##0">
                  <c:v>36128.75</c:v>
                </c:pt>
                <c:pt idx="771" formatCode="#,##0">
                  <c:v>32766.85</c:v>
                </c:pt>
                <c:pt idx="772" formatCode="#,##0">
                  <c:v>23459.4</c:v>
                </c:pt>
                <c:pt idx="773" formatCode="#,##0">
                  <c:v>79442.850000000006</c:v>
                </c:pt>
                <c:pt idx="774" formatCode="#,##0">
                  <c:v>69358.649999999994</c:v>
                </c:pt>
                <c:pt idx="775" formatCode="#,##0">
                  <c:v>45348</c:v>
                </c:pt>
                <c:pt idx="776" formatCode="#,##0">
                  <c:v>27982.85</c:v>
                </c:pt>
                <c:pt idx="777" formatCode="#,##0">
                  <c:v>124045.85</c:v>
                </c:pt>
                <c:pt idx="778" formatCode="#,##0">
                  <c:v>16563.599999999999</c:v>
                </c:pt>
                <c:pt idx="779" formatCode="#,##0">
                  <c:v>26099.8</c:v>
                </c:pt>
                <c:pt idx="780" formatCode="#,##0">
                  <c:v>8916.1</c:v>
                </c:pt>
                <c:pt idx="781" formatCode="#,##0">
                  <c:v>43645.2</c:v>
                </c:pt>
                <c:pt idx="782" formatCode="#,##0">
                  <c:v>3327.35</c:v>
                </c:pt>
                <c:pt idx="783" formatCode="#,##0">
                  <c:v>29126.2</c:v>
                </c:pt>
                <c:pt idx="784" formatCode="#,##0">
                  <c:v>140023.9</c:v>
                </c:pt>
                <c:pt idx="785" formatCode="#,##0">
                  <c:v>119608.5</c:v>
                </c:pt>
                <c:pt idx="786" formatCode="#,##0">
                  <c:v>137286.15</c:v>
                </c:pt>
                <c:pt idx="787" formatCode="#,##0">
                  <c:v>32727.200000000001</c:v>
                </c:pt>
                <c:pt idx="788" formatCode="#,##0">
                  <c:v>96890.15</c:v>
                </c:pt>
                <c:pt idx="789" formatCode="#,##0">
                  <c:v>8646.9500000000007</c:v>
                </c:pt>
                <c:pt idx="790" formatCode="#,##0">
                  <c:v>9342.1</c:v>
                </c:pt>
                <c:pt idx="791" formatCode="#,##0">
                  <c:v>23360.799999999999</c:v>
                </c:pt>
                <c:pt idx="792" formatCode="#,##0">
                  <c:v>306865.40000000002</c:v>
                </c:pt>
                <c:pt idx="793" formatCode="#,##0">
                  <c:v>13046.1</c:v>
                </c:pt>
                <c:pt idx="794" formatCode="#,##0">
                  <c:v>60290.2</c:v>
                </c:pt>
                <c:pt idx="795" formatCode="#,##0">
                  <c:v>41841.5</c:v>
                </c:pt>
                <c:pt idx="796" formatCode="#,##0">
                  <c:v>13984.5</c:v>
                </c:pt>
                <c:pt idx="797" formatCode="#,##0">
                  <c:v>58480.7</c:v>
                </c:pt>
                <c:pt idx="798" formatCode="#,##0">
                  <c:v>140563.15</c:v>
                </c:pt>
                <c:pt idx="799" formatCode="#,##0">
                  <c:v>38892.800000000003</c:v>
                </c:pt>
                <c:pt idx="800" formatCode="#,##0">
                  <c:v>162825.1</c:v>
                </c:pt>
                <c:pt idx="801" formatCode="#,##0">
                  <c:v>28539.35</c:v>
                </c:pt>
                <c:pt idx="802" formatCode="#,##0">
                  <c:v>50875.8</c:v>
                </c:pt>
                <c:pt idx="803" formatCode="#,##0">
                  <c:v>34958.5</c:v>
                </c:pt>
                <c:pt idx="804" formatCode="#,##0">
                  <c:v>296054.65000000002</c:v>
                </c:pt>
                <c:pt idx="805" formatCode="#,##0">
                  <c:v>129094.3</c:v>
                </c:pt>
                <c:pt idx="806" formatCode="#,##0">
                  <c:v>58083.6</c:v>
                </c:pt>
                <c:pt idx="807" formatCode="#,##0">
                  <c:v>178011.4</c:v>
                </c:pt>
                <c:pt idx="808" formatCode="#,##0">
                  <c:v>42532.15</c:v>
                </c:pt>
                <c:pt idx="809" formatCode="#,##0">
                  <c:v>25912.6</c:v>
                </c:pt>
                <c:pt idx="810" formatCode="#,##0">
                  <c:v>125891.85</c:v>
                </c:pt>
                <c:pt idx="811" formatCode="#,##0">
                  <c:v>22873.7</c:v>
                </c:pt>
                <c:pt idx="812" formatCode="#,##0">
                  <c:v>122786</c:v>
                </c:pt>
                <c:pt idx="813" formatCode="#,##0">
                  <c:v>161012.54999999999</c:v>
                </c:pt>
                <c:pt idx="814" formatCode="#,##0">
                  <c:v>31578.1</c:v>
                </c:pt>
                <c:pt idx="815" formatCode="#,##0">
                  <c:v>27990.55</c:v>
                </c:pt>
                <c:pt idx="816" formatCode="#,##0">
                  <c:v>82134.100000000006</c:v>
                </c:pt>
                <c:pt idx="817" formatCode="#,##0">
                  <c:v>71973.5</c:v>
                </c:pt>
                <c:pt idx="818" formatCode="#,##0">
                  <c:v>17914.3</c:v>
                </c:pt>
                <c:pt idx="819" formatCode="#,##0">
                  <c:v>80952.850000000006</c:v>
                </c:pt>
                <c:pt idx="820" formatCode="#,##0">
                  <c:v>22092</c:v>
                </c:pt>
                <c:pt idx="821" formatCode="#,##0">
                  <c:v>7654.05</c:v>
                </c:pt>
                <c:pt idx="822" formatCode="#,##0">
                  <c:v>0</c:v>
                </c:pt>
                <c:pt idx="823" formatCode="#,##0">
                  <c:v>27275.4</c:v>
                </c:pt>
                <c:pt idx="824" formatCode="#,##0">
                  <c:v>21075.9</c:v>
                </c:pt>
                <c:pt idx="825" formatCode="#,##0">
                  <c:v>136351.29999999999</c:v>
                </c:pt>
                <c:pt idx="826" formatCode="#,##0">
                  <c:v>13881.55</c:v>
                </c:pt>
                <c:pt idx="827" formatCode="#,##0">
                  <c:v>58189.55</c:v>
                </c:pt>
                <c:pt idx="828" formatCode="#,##0">
                  <c:v>10979.7</c:v>
                </c:pt>
                <c:pt idx="829" formatCode="#,##0">
                  <c:v>33074.699999999997</c:v>
                </c:pt>
                <c:pt idx="830" formatCode="#,##0">
                  <c:v>52967.55</c:v>
                </c:pt>
                <c:pt idx="831" formatCode="#,##0">
                  <c:v>83093.45</c:v>
                </c:pt>
                <c:pt idx="832" formatCode="#,##0">
                  <c:v>35384.300000000003</c:v>
                </c:pt>
                <c:pt idx="833" formatCode="#,##0">
                  <c:v>34555.199999999997</c:v>
                </c:pt>
                <c:pt idx="834" formatCode="#,##0">
                  <c:v>63058.85</c:v>
                </c:pt>
                <c:pt idx="835" formatCode="#,##0">
                  <c:v>51214.85</c:v>
                </c:pt>
                <c:pt idx="836" formatCode="#,##0">
                  <c:v>18382.849999999999</c:v>
                </c:pt>
                <c:pt idx="837" formatCode="#,##0">
                  <c:v>30739.45</c:v>
                </c:pt>
                <c:pt idx="838" formatCode="#,##0">
                  <c:v>105613.65</c:v>
                </c:pt>
                <c:pt idx="839" formatCode="#,##0">
                  <c:v>24399.5</c:v>
                </c:pt>
                <c:pt idx="840" formatCode="#,##0">
                  <c:v>44211.65</c:v>
                </c:pt>
                <c:pt idx="841" formatCode="#,##0">
                  <c:v>25202.2</c:v>
                </c:pt>
                <c:pt idx="842" formatCode="#,##0">
                  <c:v>15536.3</c:v>
                </c:pt>
                <c:pt idx="843" formatCode="#,##0">
                  <c:v>3624.8</c:v>
                </c:pt>
                <c:pt idx="844" formatCode="#,##0">
                  <c:v>20007.650000000001</c:v>
                </c:pt>
                <c:pt idx="845" formatCode="#,##0">
                  <c:v>54217.3</c:v>
                </c:pt>
                <c:pt idx="846" formatCode="#,##0">
                  <c:v>41499.550000000003</c:v>
                </c:pt>
                <c:pt idx="847" formatCode="#,##0">
                  <c:v>22416</c:v>
                </c:pt>
                <c:pt idx="848" formatCode="#,##0">
                  <c:v>15572</c:v>
                </c:pt>
                <c:pt idx="849" formatCode="#,##0">
                  <c:v>6047.9</c:v>
                </c:pt>
                <c:pt idx="850" formatCode="#,##0">
                  <c:v>8292.35</c:v>
                </c:pt>
                <c:pt idx="851" formatCode="#,##0">
                  <c:v>25611.35</c:v>
                </c:pt>
                <c:pt idx="852" formatCode="#,##0">
                  <c:v>3684</c:v>
                </c:pt>
                <c:pt idx="853" formatCode="#,##0">
                  <c:v>59084.15</c:v>
                </c:pt>
                <c:pt idx="854" formatCode="#,##0">
                  <c:v>4140</c:v>
                </c:pt>
                <c:pt idx="855" formatCode="#,##0">
                  <c:v>10686</c:v>
                </c:pt>
                <c:pt idx="856" formatCode="#,##0">
                  <c:v>41893.199999999997</c:v>
                </c:pt>
                <c:pt idx="857" formatCode="#,##0">
                  <c:v>24673.55</c:v>
                </c:pt>
                <c:pt idx="858" formatCode="#,##0">
                  <c:v>20311.95</c:v>
                </c:pt>
                <c:pt idx="859" formatCode="#,##0">
                  <c:v>11445.15</c:v>
                </c:pt>
                <c:pt idx="860" formatCode="#,##0">
                  <c:v>18378.95</c:v>
                </c:pt>
                <c:pt idx="861" formatCode="#,##0">
                  <c:v>35099.550000000003</c:v>
                </c:pt>
                <c:pt idx="862" formatCode="#,##0">
                  <c:v>81868.05</c:v>
                </c:pt>
                <c:pt idx="863" formatCode="#,##0">
                  <c:v>64555.05</c:v>
                </c:pt>
                <c:pt idx="864" formatCode="#,##0">
                  <c:v>27696.75</c:v>
                </c:pt>
                <c:pt idx="865" formatCode="#,##0">
                  <c:v>91064.5</c:v>
                </c:pt>
                <c:pt idx="866" formatCode="#,##0">
                  <c:v>36678.15</c:v>
                </c:pt>
                <c:pt idx="867" formatCode="#,##0">
                  <c:v>11421.3</c:v>
                </c:pt>
                <c:pt idx="868" formatCode="#,##0">
                  <c:v>16510.05</c:v>
                </c:pt>
                <c:pt idx="869" formatCode="#,##0">
                  <c:v>13375.75</c:v>
                </c:pt>
                <c:pt idx="870" formatCode="#,##0">
                  <c:v>13237</c:v>
                </c:pt>
                <c:pt idx="871" formatCode="#,##0">
                  <c:v>30658.35</c:v>
                </c:pt>
                <c:pt idx="872" formatCode="#,##0">
                  <c:v>17704.599999999999</c:v>
                </c:pt>
                <c:pt idx="873" formatCode="#,##0">
                  <c:v>14347.4</c:v>
                </c:pt>
                <c:pt idx="874" formatCode="#,##0">
                  <c:v>7608</c:v>
                </c:pt>
                <c:pt idx="875" formatCode="#,##0">
                  <c:v>7669</c:v>
                </c:pt>
                <c:pt idx="876" formatCode="#,##0">
                  <c:v>67585.899999999994</c:v>
                </c:pt>
                <c:pt idx="877" formatCode="#,##0">
                  <c:v>45607.199999999997</c:v>
                </c:pt>
                <c:pt idx="878" formatCode="#,##0">
                  <c:v>47089</c:v>
                </c:pt>
                <c:pt idx="879" formatCode="#,##0">
                  <c:v>13541.6</c:v>
                </c:pt>
                <c:pt idx="880" formatCode="#,##0">
                  <c:v>48324.45</c:v>
                </c:pt>
                <c:pt idx="881" formatCode="#,##0">
                  <c:v>16599.45</c:v>
                </c:pt>
                <c:pt idx="882" formatCode="#,##0">
                  <c:v>141818.04999999999</c:v>
                </c:pt>
                <c:pt idx="883" formatCode="#,##0">
                  <c:v>16558.45</c:v>
                </c:pt>
                <c:pt idx="884" formatCode="#,##0">
                  <c:v>22704.65</c:v>
                </c:pt>
                <c:pt idx="885" formatCode="#,##0">
                  <c:v>66718.8</c:v>
                </c:pt>
                <c:pt idx="886" formatCode="#,##0">
                  <c:v>41023.599999999999</c:v>
                </c:pt>
                <c:pt idx="887" formatCode="#,##0">
                  <c:v>93836.9</c:v>
                </c:pt>
                <c:pt idx="888" formatCode="#,##0">
                  <c:v>176838.85</c:v>
                </c:pt>
                <c:pt idx="889" formatCode="#,##0">
                  <c:v>123342.39999999999</c:v>
                </c:pt>
                <c:pt idx="890" formatCode="#,##0">
                  <c:v>17797.95</c:v>
                </c:pt>
                <c:pt idx="891" formatCode="#,##0">
                  <c:v>7993.8</c:v>
                </c:pt>
                <c:pt idx="892" formatCode="#,##0">
                  <c:v>1106.5999999999999</c:v>
                </c:pt>
                <c:pt idx="893" formatCode="#,##0">
                  <c:v>27086.400000000001</c:v>
                </c:pt>
                <c:pt idx="894" formatCode="#,##0">
                  <c:v>13399.1</c:v>
                </c:pt>
                <c:pt idx="895" formatCode="#,##0">
                  <c:v>41096.199999999997</c:v>
                </c:pt>
                <c:pt idx="896" formatCode="#,##0">
                  <c:v>18553.349999999999</c:v>
                </c:pt>
                <c:pt idx="897" formatCode="#,##0">
                  <c:v>29073.35</c:v>
                </c:pt>
                <c:pt idx="898" formatCode="#,##0">
                  <c:v>21797.5</c:v>
                </c:pt>
                <c:pt idx="899" formatCode="#,##0">
                  <c:v>35083.25</c:v>
                </c:pt>
                <c:pt idx="900" formatCode="#,##0">
                  <c:v>4994.8500000000004</c:v>
                </c:pt>
                <c:pt idx="901" formatCode="#,##0">
                  <c:v>20372.650000000001</c:v>
                </c:pt>
                <c:pt idx="902" formatCode="#,##0">
                  <c:v>11391.9</c:v>
                </c:pt>
                <c:pt idx="903" formatCode="#,##0">
                  <c:v>24154</c:v>
                </c:pt>
                <c:pt idx="904" formatCode="#,##0">
                  <c:v>20977.7</c:v>
                </c:pt>
                <c:pt idx="905" formatCode="#,##0">
                  <c:v>1405.6</c:v>
                </c:pt>
                <c:pt idx="906" formatCode="#,##0">
                  <c:v>10157.200000000001</c:v>
                </c:pt>
                <c:pt idx="907" formatCode="#,##0">
                  <c:v>47420.15</c:v>
                </c:pt>
                <c:pt idx="908" formatCode="#,##0">
                  <c:v>110384.45</c:v>
                </c:pt>
                <c:pt idx="909" formatCode="#,##0">
                  <c:v>23358.05</c:v>
                </c:pt>
                <c:pt idx="910" formatCode="#,##0">
                  <c:v>40504.25</c:v>
                </c:pt>
                <c:pt idx="911" formatCode="#,##0">
                  <c:v>13992.95</c:v>
                </c:pt>
                <c:pt idx="912" formatCode="#,##0">
                  <c:v>29130.5</c:v>
                </c:pt>
                <c:pt idx="913" formatCode="#,##0">
                  <c:v>52945.65</c:v>
                </c:pt>
                <c:pt idx="914" formatCode="#,##0">
                  <c:v>29467.4</c:v>
                </c:pt>
                <c:pt idx="915" formatCode="#,##0">
                  <c:v>27436.1</c:v>
                </c:pt>
                <c:pt idx="916" formatCode="#,##0">
                  <c:v>38744.199999999997</c:v>
                </c:pt>
                <c:pt idx="917" formatCode="#,##0">
                  <c:v>35230.35</c:v>
                </c:pt>
                <c:pt idx="918" formatCode="#,##0">
                  <c:v>56417.5</c:v>
                </c:pt>
                <c:pt idx="919" formatCode="#,##0">
                  <c:v>73453.399999999994</c:v>
                </c:pt>
                <c:pt idx="920" formatCode="#,##0">
                  <c:v>52074.95</c:v>
                </c:pt>
                <c:pt idx="921" formatCode="#,##0">
                  <c:v>133611.35</c:v>
                </c:pt>
                <c:pt idx="922" formatCode="#,##0">
                  <c:v>77345.350000000006</c:v>
                </c:pt>
                <c:pt idx="923" formatCode="#,##0">
                  <c:v>144759.35</c:v>
                </c:pt>
                <c:pt idx="924" formatCode="#,##0">
                  <c:v>36629.199999999997</c:v>
                </c:pt>
                <c:pt idx="925" formatCode="#,##0">
                  <c:v>27919.4</c:v>
                </c:pt>
                <c:pt idx="926" formatCode="#,##0">
                  <c:v>56078.7</c:v>
                </c:pt>
                <c:pt idx="927" formatCode="#,##0">
                  <c:v>16967.3</c:v>
                </c:pt>
                <c:pt idx="928" formatCode="#,##0">
                  <c:v>69714.75</c:v>
                </c:pt>
                <c:pt idx="929" formatCode="#,##0">
                  <c:v>34984.800000000003</c:v>
                </c:pt>
                <c:pt idx="930" formatCode="#,##0">
                  <c:v>14213.5</c:v>
                </c:pt>
                <c:pt idx="931" formatCode="#,##0">
                  <c:v>58961</c:v>
                </c:pt>
                <c:pt idx="932" formatCode="#,##0">
                  <c:v>36597.599999999999</c:v>
                </c:pt>
                <c:pt idx="933" formatCode="#,##0">
                  <c:v>56624.95</c:v>
                </c:pt>
                <c:pt idx="934" formatCode="#,##0">
                  <c:v>21293.95</c:v>
                </c:pt>
                <c:pt idx="935" formatCode="#,##0">
                  <c:v>152200.04999999999</c:v>
                </c:pt>
                <c:pt idx="936" formatCode="#,##0">
                  <c:v>113241.85</c:v>
                </c:pt>
                <c:pt idx="937" formatCode="#,##0">
                  <c:v>80033.149999999994</c:v>
                </c:pt>
                <c:pt idx="938" formatCode="#,##0">
                  <c:v>66803.899999999994</c:v>
                </c:pt>
                <c:pt idx="939" formatCode="#,##0">
                  <c:v>81440.5</c:v>
                </c:pt>
                <c:pt idx="940" formatCode="#,##0">
                  <c:v>97247</c:v>
                </c:pt>
                <c:pt idx="941" formatCode="#,##0">
                  <c:v>93327.25</c:v>
                </c:pt>
                <c:pt idx="942" formatCode="#,##0">
                  <c:v>272497.40000000002</c:v>
                </c:pt>
                <c:pt idx="943" formatCode="#,##0">
                  <c:v>184348.85</c:v>
                </c:pt>
                <c:pt idx="944" formatCode="#,##0">
                  <c:v>161852.4</c:v>
                </c:pt>
                <c:pt idx="945" formatCode="#,##0">
                  <c:v>119768.45</c:v>
                </c:pt>
                <c:pt idx="946" formatCode="#,##0">
                  <c:v>80672.3</c:v>
                </c:pt>
                <c:pt idx="947" formatCode="#,##0">
                  <c:v>150125.20000000001</c:v>
                </c:pt>
                <c:pt idx="948" formatCode="#,##0">
                  <c:v>161271.4</c:v>
                </c:pt>
                <c:pt idx="949" formatCode="#,##0">
                  <c:v>83260.2</c:v>
                </c:pt>
                <c:pt idx="950" formatCode="#,##0">
                  <c:v>98491.95</c:v>
                </c:pt>
                <c:pt idx="952" formatCode="#,##0">
                  <c:v>203022.65</c:v>
                </c:pt>
                <c:pt idx="953" formatCode="#,##0">
                  <c:v>122651.45</c:v>
                </c:pt>
                <c:pt idx="954" formatCode="#,##0">
                  <c:v>397525.45</c:v>
                </c:pt>
                <c:pt idx="955" formatCode="#,##0">
                  <c:v>717550.95</c:v>
                </c:pt>
                <c:pt idx="956" formatCode="#,##0">
                  <c:v>234793.5</c:v>
                </c:pt>
                <c:pt idx="957" formatCode="#,##0">
                  <c:v>101052.05</c:v>
                </c:pt>
                <c:pt idx="958" formatCode="#,##0">
                  <c:v>163684.1</c:v>
                </c:pt>
                <c:pt idx="959" formatCode="#,##0">
                  <c:v>146312.35</c:v>
                </c:pt>
                <c:pt idx="960" formatCode="#,##0">
                  <c:v>202214.25</c:v>
                </c:pt>
                <c:pt idx="961" formatCode="#,##0">
                  <c:v>558119.9</c:v>
                </c:pt>
                <c:pt idx="962" formatCode="#,##0">
                  <c:v>435244.15</c:v>
                </c:pt>
                <c:pt idx="963" formatCode="#,##0">
                  <c:v>196570.75</c:v>
                </c:pt>
                <c:pt idx="964" formatCode="#,##0">
                  <c:v>697974.8</c:v>
                </c:pt>
                <c:pt idx="965" formatCode="#,##0">
                  <c:v>853010.55</c:v>
                </c:pt>
                <c:pt idx="966" formatCode="#,##0">
                  <c:v>486935.75</c:v>
                </c:pt>
                <c:pt idx="967" formatCode="#,##0">
                  <c:v>321521.15000000002</c:v>
                </c:pt>
                <c:pt idx="968" formatCode="#,##0">
                  <c:v>470183.4</c:v>
                </c:pt>
                <c:pt idx="969" formatCode="#,##0">
                  <c:v>707779.15</c:v>
                </c:pt>
                <c:pt idx="970" formatCode="#,##0">
                  <c:v>481348.55</c:v>
                </c:pt>
                <c:pt idx="971" formatCode="#,##0">
                  <c:v>426190.2</c:v>
                </c:pt>
                <c:pt idx="972" formatCode="#,##0">
                  <c:v>155133.54999999999</c:v>
                </c:pt>
                <c:pt idx="973" formatCode="#,##0">
                  <c:v>318259.95</c:v>
                </c:pt>
                <c:pt idx="974" formatCode="#,##0">
                  <c:v>188031.15</c:v>
                </c:pt>
                <c:pt idx="975" formatCode="#,##0">
                  <c:v>59813.55</c:v>
                </c:pt>
                <c:pt idx="976" formatCode="#,##0">
                  <c:v>901416.08</c:v>
                </c:pt>
                <c:pt idx="977" formatCode="#,##0">
                  <c:v>453883.53</c:v>
                </c:pt>
                <c:pt idx="978">
                  <c:v>205098.98</c:v>
                </c:pt>
                <c:pt idx="979">
                  <c:v>293770.58</c:v>
                </c:pt>
                <c:pt idx="980">
                  <c:v>109975.62</c:v>
                </c:pt>
                <c:pt idx="981">
                  <c:v>424578.4</c:v>
                </c:pt>
                <c:pt idx="982">
                  <c:v>339002.95</c:v>
                </c:pt>
                <c:pt idx="983">
                  <c:v>148583.5</c:v>
                </c:pt>
                <c:pt idx="984">
                  <c:v>102820.6</c:v>
                </c:pt>
                <c:pt idx="985">
                  <c:v>296164.8</c:v>
                </c:pt>
                <c:pt idx="986">
                  <c:v>506047.65</c:v>
                </c:pt>
                <c:pt idx="987">
                  <c:v>314135.59999999998</c:v>
                </c:pt>
                <c:pt idx="988">
                  <c:v>276858.90000000002</c:v>
                </c:pt>
                <c:pt idx="989">
                  <c:v>281282</c:v>
                </c:pt>
                <c:pt idx="990">
                  <c:v>286654.95</c:v>
                </c:pt>
                <c:pt idx="991">
                  <c:v>115737.2</c:v>
                </c:pt>
                <c:pt idx="992">
                  <c:v>127723</c:v>
                </c:pt>
                <c:pt idx="993">
                  <c:v>55593.9</c:v>
                </c:pt>
                <c:pt idx="994">
                  <c:v>74074.45</c:v>
                </c:pt>
                <c:pt idx="995">
                  <c:v>193481.5</c:v>
                </c:pt>
                <c:pt idx="996">
                  <c:v>144357.65</c:v>
                </c:pt>
                <c:pt idx="997">
                  <c:v>72738.05</c:v>
                </c:pt>
                <c:pt idx="998">
                  <c:v>89763.1</c:v>
                </c:pt>
                <c:pt idx="999">
                  <c:v>91602.05</c:v>
                </c:pt>
                <c:pt idx="1000">
                  <c:v>119313.4</c:v>
                </c:pt>
                <c:pt idx="1001">
                  <c:v>24793.9</c:v>
                </c:pt>
                <c:pt idx="1002">
                  <c:v>74202.75</c:v>
                </c:pt>
                <c:pt idx="1003">
                  <c:v>38932.300000000003</c:v>
                </c:pt>
                <c:pt idx="1004">
                  <c:v>51540.35</c:v>
                </c:pt>
                <c:pt idx="1005">
                  <c:v>88559.05</c:v>
                </c:pt>
                <c:pt idx="1006">
                  <c:v>124378.075</c:v>
                </c:pt>
                <c:pt idx="1007">
                  <c:v>43095.9</c:v>
                </c:pt>
                <c:pt idx="1008">
                  <c:v>64668.3</c:v>
                </c:pt>
                <c:pt idx="1009">
                  <c:v>266267.8</c:v>
                </c:pt>
                <c:pt idx="1010">
                  <c:v>270873.5</c:v>
                </c:pt>
                <c:pt idx="1011">
                  <c:v>64635.5</c:v>
                </c:pt>
                <c:pt idx="1012">
                  <c:v>39190.35</c:v>
                </c:pt>
                <c:pt idx="1013">
                  <c:v>213225.2</c:v>
                </c:pt>
                <c:pt idx="1014">
                  <c:v>66681.3</c:v>
                </c:pt>
                <c:pt idx="1015">
                  <c:v>255398.75</c:v>
                </c:pt>
                <c:pt idx="1016">
                  <c:v>651620.94999999995</c:v>
                </c:pt>
                <c:pt idx="1017" formatCode="#,##0">
                  <c:v>107333.4</c:v>
                </c:pt>
                <c:pt idx="1018" formatCode="#,##0">
                  <c:v>241986.65</c:v>
                </c:pt>
                <c:pt idx="1019" formatCode="#,##0">
                  <c:v>227825.9</c:v>
                </c:pt>
                <c:pt idx="1020" formatCode="#,##0">
                  <c:v>64225.5</c:v>
                </c:pt>
                <c:pt idx="1021" formatCode="#,##0">
                  <c:v>53062.45</c:v>
                </c:pt>
                <c:pt idx="1022" formatCode="#,##0">
                  <c:v>297336.15000000002</c:v>
                </c:pt>
                <c:pt idx="1023" formatCode="#,##0">
                  <c:v>361915.8</c:v>
                </c:pt>
                <c:pt idx="1024" formatCode="#,##0">
                  <c:v>237087.05</c:v>
                </c:pt>
                <c:pt idx="1025" formatCode="#,##0">
                  <c:v>309578.34999999998</c:v>
                </c:pt>
                <c:pt idx="1026" formatCode="#,##0">
                  <c:v>229984.25</c:v>
                </c:pt>
                <c:pt idx="1027" formatCode="#,##0">
                  <c:v>59341.8</c:v>
                </c:pt>
                <c:pt idx="1028" formatCode="#,##0">
                  <c:v>68797.649999999994</c:v>
                </c:pt>
                <c:pt idx="1029" formatCode="#,##0">
                  <c:v>43448.3</c:v>
                </c:pt>
                <c:pt idx="1030" formatCode="#,##0">
                  <c:v>24385.8</c:v>
                </c:pt>
                <c:pt idx="1031" formatCode="#,##0">
                  <c:v>139921.85</c:v>
                </c:pt>
                <c:pt idx="1032" formatCode="#,##0">
                  <c:v>93714.4</c:v>
                </c:pt>
                <c:pt idx="1033" formatCode="#,##0">
                  <c:v>152557.6</c:v>
                </c:pt>
                <c:pt idx="1034" formatCode="#,##0">
                  <c:v>49402.55</c:v>
                </c:pt>
                <c:pt idx="1035" formatCode="#,##0">
                  <c:v>28621.15</c:v>
                </c:pt>
                <c:pt idx="1036" formatCode="#,##0">
                  <c:v>71626.75</c:v>
                </c:pt>
                <c:pt idx="1037">
                  <c:v>190747.35</c:v>
                </c:pt>
                <c:pt idx="1038">
                  <c:v>39004.550000000003</c:v>
                </c:pt>
                <c:pt idx="1039">
                  <c:v>101720.7</c:v>
                </c:pt>
                <c:pt idx="1040">
                  <c:v>97282.6</c:v>
                </c:pt>
                <c:pt idx="1041">
                  <c:v>27931.3</c:v>
                </c:pt>
                <c:pt idx="1042">
                  <c:v>95875.3</c:v>
                </c:pt>
                <c:pt idx="1043">
                  <c:v>43777.75</c:v>
                </c:pt>
                <c:pt idx="1044">
                  <c:v>78459</c:v>
                </c:pt>
                <c:pt idx="1045">
                  <c:v>93141.25</c:v>
                </c:pt>
                <c:pt idx="1046">
                  <c:v>149815.1</c:v>
                </c:pt>
                <c:pt idx="1047">
                  <c:v>70784.2</c:v>
                </c:pt>
                <c:pt idx="1048">
                  <c:v>14135.85</c:v>
                </c:pt>
                <c:pt idx="1049">
                  <c:v>43864.35</c:v>
                </c:pt>
                <c:pt idx="1050">
                  <c:v>71508.350000000006</c:v>
                </c:pt>
                <c:pt idx="1051">
                  <c:v>234853.15</c:v>
                </c:pt>
                <c:pt idx="1052">
                  <c:v>23321.65</c:v>
                </c:pt>
                <c:pt idx="1053">
                  <c:v>62526</c:v>
                </c:pt>
                <c:pt idx="1054">
                  <c:v>59735.35</c:v>
                </c:pt>
                <c:pt idx="1055">
                  <c:v>74410.75</c:v>
                </c:pt>
                <c:pt idx="1056">
                  <c:v>66113.75</c:v>
                </c:pt>
                <c:pt idx="1057">
                  <c:v>79142.55</c:v>
                </c:pt>
                <c:pt idx="1058">
                  <c:v>27519</c:v>
                </c:pt>
                <c:pt idx="1059">
                  <c:v>39790.1</c:v>
                </c:pt>
                <c:pt idx="1060">
                  <c:v>75422.05</c:v>
                </c:pt>
                <c:pt idx="1061">
                  <c:v>54564.7</c:v>
                </c:pt>
                <c:pt idx="1062">
                  <c:v>25154.35</c:v>
                </c:pt>
                <c:pt idx="1063">
                  <c:v>31898.3</c:v>
                </c:pt>
                <c:pt idx="1064">
                  <c:v>54378.8</c:v>
                </c:pt>
                <c:pt idx="1065">
                  <c:v>121815.4</c:v>
                </c:pt>
                <c:pt idx="1066">
                  <c:v>204019.35</c:v>
                </c:pt>
                <c:pt idx="1067">
                  <c:v>68177.7</c:v>
                </c:pt>
                <c:pt idx="1068">
                  <c:v>55615.45</c:v>
                </c:pt>
                <c:pt idx="1069">
                  <c:v>30281.75</c:v>
                </c:pt>
                <c:pt idx="1070">
                  <c:v>20187.099999999999</c:v>
                </c:pt>
                <c:pt idx="1071">
                  <c:v>22887.3</c:v>
                </c:pt>
                <c:pt idx="1072">
                  <c:v>28680.15</c:v>
                </c:pt>
                <c:pt idx="1073">
                  <c:v>53853.15</c:v>
                </c:pt>
                <c:pt idx="1074">
                  <c:v>13626.6</c:v>
                </c:pt>
                <c:pt idx="1075">
                  <c:v>33413.050000000003</c:v>
                </c:pt>
                <c:pt idx="1076">
                  <c:v>195802.85</c:v>
                </c:pt>
                <c:pt idx="1077">
                  <c:v>462179.35</c:v>
                </c:pt>
                <c:pt idx="1078">
                  <c:v>101452.25</c:v>
                </c:pt>
                <c:pt idx="1079">
                  <c:v>120726.9</c:v>
                </c:pt>
                <c:pt idx="1080">
                  <c:v>110133.25</c:v>
                </c:pt>
                <c:pt idx="1081">
                  <c:v>108763.75</c:v>
                </c:pt>
                <c:pt idx="1082">
                  <c:v>154470.65</c:v>
                </c:pt>
                <c:pt idx="1083">
                  <c:v>16150.2</c:v>
                </c:pt>
                <c:pt idx="1084">
                  <c:v>17420.55</c:v>
                </c:pt>
                <c:pt idx="1085">
                  <c:v>107876.25</c:v>
                </c:pt>
                <c:pt idx="1086">
                  <c:v>85249.85</c:v>
                </c:pt>
                <c:pt idx="1087">
                  <c:v>40904</c:v>
                </c:pt>
                <c:pt idx="1088">
                  <c:v>99922.4</c:v>
                </c:pt>
                <c:pt idx="1089">
                  <c:v>21805</c:v>
                </c:pt>
                <c:pt idx="1090">
                  <c:v>187247.05</c:v>
                </c:pt>
                <c:pt idx="1091">
                  <c:v>45606.95</c:v>
                </c:pt>
                <c:pt idx="1092">
                  <c:v>61598.8</c:v>
                </c:pt>
                <c:pt idx="1093">
                  <c:v>72994.2</c:v>
                </c:pt>
                <c:pt idx="1094">
                  <c:v>47198.55</c:v>
                </c:pt>
                <c:pt idx="1095">
                  <c:v>41766.9</c:v>
                </c:pt>
                <c:pt idx="1096">
                  <c:v>66275.649999999994</c:v>
                </c:pt>
                <c:pt idx="1097">
                  <c:v>27925.75</c:v>
                </c:pt>
                <c:pt idx="1098">
                  <c:v>36314.949999999997</c:v>
                </c:pt>
                <c:pt idx="1099">
                  <c:v>20071.8</c:v>
                </c:pt>
                <c:pt idx="1100">
                  <c:v>37238.400000000001</c:v>
                </c:pt>
                <c:pt idx="1101">
                  <c:v>26254.95</c:v>
                </c:pt>
                <c:pt idx="1102">
                  <c:v>14356.05</c:v>
                </c:pt>
                <c:pt idx="1103">
                  <c:v>5300.7</c:v>
                </c:pt>
                <c:pt idx="1104">
                  <c:v>49760.9</c:v>
                </c:pt>
                <c:pt idx="1105">
                  <c:v>23169.5</c:v>
                </c:pt>
                <c:pt idx="1106">
                  <c:v>48228.65</c:v>
                </c:pt>
                <c:pt idx="1107">
                  <c:v>19968.25</c:v>
                </c:pt>
                <c:pt idx="1108">
                  <c:v>12145.5</c:v>
                </c:pt>
                <c:pt idx="1109">
                  <c:v>46357.4</c:v>
                </c:pt>
                <c:pt idx="1110">
                  <c:v>9350.25</c:v>
                </c:pt>
                <c:pt idx="1111">
                  <c:v>20136.8</c:v>
                </c:pt>
                <c:pt idx="1112">
                  <c:v>44116.75</c:v>
                </c:pt>
                <c:pt idx="1113">
                  <c:v>72417.100000000006</c:v>
                </c:pt>
                <c:pt idx="1114">
                  <c:v>8686.4</c:v>
                </c:pt>
                <c:pt idx="1115">
                  <c:v>210214.25</c:v>
                </c:pt>
                <c:pt idx="1116">
                  <c:v>59239.1</c:v>
                </c:pt>
                <c:pt idx="1117">
                  <c:v>146192</c:v>
                </c:pt>
                <c:pt idx="1118">
                  <c:v>252080.75</c:v>
                </c:pt>
                <c:pt idx="1119">
                  <c:v>152309.65</c:v>
                </c:pt>
                <c:pt idx="1120">
                  <c:v>38030.5</c:v>
                </c:pt>
                <c:pt idx="1121">
                  <c:v>167398.15</c:v>
                </c:pt>
                <c:pt idx="1122">
                  <c:v>158500.65</c:v>
                </c:pt>
                <c:pt idx="1123">
                  <c:v>89427.4</c:v>
                </c:pt>
                <c:pt idx="1124">
                  <c:v>110288.05</c:v>
                </c:pt>
                <c:pt idx="1125">
                  <c:v>97503.4</c:v>
                </c:pt>
                <c:pt idx="1126">
                  <c:v>90956.3</c:v>
                </c:pt>
                <c:pt idx="1127">
                  <c:v>166228.4</c:v>
                </c:pt>
                <c:pt idx="1128">
                  <c:v>111778.2</c:v>
                </c:pt>
                <c:pt idx="1129">
                  <c:v>143410.15</c:v>
                </c:pt>
                <c:pt idx="1130">
                  <c:v>166107.65</c:v>
                </c:pt>
                <c:pt idx="1131">
                  <c:v>67223.75</c:v>
                </c:pt>
                <c:pt idx="1132">
                  <c:v>82607.149999999994</c:v>
                </c:pt>
                <c:pt idx="1133">
                  <c:v>82244.95</c:v>
                </c:pt>
                <c:pt idx="1134">
                  <c:v>91206.8</c:v>
                </c:pt>
                <c:pt idx="1135">
                  <c:v>108608.2</c:v>
                </c:pt>
                <c:pt idx="1136">
                  <c:v>98814.6</c:v>
                </c:pt>
                <c:pt idx="1137">
                  <c:v>474382.8</c:v>
                </c:pt>
                <c:pt idx="1138">
                  <c:v>61625.35</c:v>
                </c:pt>
                <c:pt idx="1139">
                  <c:v>213094.9</c:v>
                </c:pt>
                <c:pt idx="1140">
                  <c:v>199396.75</c:v>
                </c:pt>
                <c:pt idx="1141">
                  <c:v>164115.29999999999</c:v>
                </c:pt>
                <c:pt idx="1142">
                  <c:v>141028.25</c:v>
                </c:pt>
                <c:pt idx="1143">
                  <c:v>295722.3</c:v>
                </c:pt>
                <c:pt idx="1144">
                  <c:v>375360.65</c:v>
                </c:pt>
                <c:pt idx="1145">
                  <c:v>493860.5</c:v>
                </c:pt>
                <c:pt idx="1146">
                  <c:v>195932.3</c:v>
                </c:pt>
                <c:pt idx="1147">
                  <c:v>110323.7</c:v>
                </c:pt>
                <c:pt idx="1148">
                  <c:v>116978.05</c:v>
                </c:pt>
                <c:pt idx="1149">
                  <c:v>122713.25</c:v>
                </c:pt>
                <c:pt idx="1150">
                  <c:v>111841</c:v>
                </c:pt>
                <c:pt idx="1151">
                  <c:v>110199.6</c:v>
                </c:pt>
                <c:pt idx="1152">
                  <c:v>53932.3</c:v>
                </c:pt>
                <c:pt idx="1153">
                  <c:v>59736.55</c:v>
                </c:pt>
                <c:pt idx="1154">
                  <c:v>94883.75</c:v>
                </c:pt>
                <c:pt idx="1155">
                  <c:v>191345.2</c:v>
                </c:pt>
                <c:pt idx="1156">
                  <c:v>194720.9</c:v>
                </c:pt>
                <c:pt idx="1157">
                  <c:v>264559.3</c:v>
                </c:pt>
                <c:pt idx="1158">
                  <c:v>123240.6</c:v>
                </c:pt>
                <c:pt idx="1159">
                  <c:v>268886.95</c:v>
                </c:pt>
                <c:pt idx="1160">
                  <c:v>103913.8</c:v>
                </c:pt>
                <c:pt idx="1161">
                  <c:v>141331.35</c:v>
                </c:pt>
                <c:pt idx="1162">
                  <c:v>123868.65</c:v>
                </c:pt>
                <c:pt idx="1163">
                  <c:v>154138.65</c:v>
                </c:pt>
                <c:pt idx="1164">
                  <c:v>89416.85</c:v>
                </c:pt>
                <c:pt idx="1165">
                  <c:v>343601.3</c:v>
                </c:pt>
                <c:pt idx="1166">
                  <c:v>490814</c:v>
                </c:pt>
                <c:pt idx="1167">
                  <c:v>407315.20000000001</c:v>
                </c:pt>
                <c:pt idx="1168">
                  <c:v>452599.9</c:v>
                </c:pt>
                <c:pt idx="1169">
                  <c:v>663307.19999999995</c:v>
                </c:pt>
                <c:pt idx="1170">
                  <c:v>611693.80000000005</c:v>
                </c:pt>
                <c:pt idx="1171">
                  <c:v>177386.2</c:v>
                </c:pt>
                <c:pt idx="1172">
                  <c:v>220737.9</c:v>
                </c:pt>
                <c:pt idx="1173">
                  <c:v>234615.3</c:v>
                </c:pt>
                <c:pt idx="1174">
                  <c:v>50479.199999999997</c:v>
                </c:pt>
                <c:pt idx="1175">
                  <c:v>289534.7</c:v>
                </c:pt>
                <c:pt idx="1176">
                  <c:v>161172.6</c:v>
                </c:pt>
                <c:pt idx="1177">
                  <c:v>373129.7</c:v>
                </c:pt>
                <c:pt idx="1178">
                  <c:v>632056.1</c:v>
                </c:pt>
                <c:pt idx="1179">
                  <c:v>364567</c:v>
                </c:pt>
                <c:pt idx="1180">
                  <c:v>442344.2</c:v>
                </c:pt>
                <c:pt idx="1181">
                  <c:v>184143.3</c:v>
                </c:pt>
                <c:pt idx="1182">
                  <c:v>199174.5</c:v>
                </c:pt>
                <c:pt idx="1183">
                  <c:v>173993.5</c:v>
                </c:pt>
                <c:pt idx="1184">
                  <c:v>470480</c:v>
                </c:pt>
                <c:pt idx="1185">
                  <c:v>460101.3</c:v>
                </c:pt>
                <c:pt idx="1186">
                  <c:v>155180.5</c:v>
                </c:pt>
                <c:pt idx="1187">
                  <c:v>92979.8</c:v>
                </c:pt>
                <c:pt idx="1188">
                  <c:v>125960</c:v>
                </c:pt>
                <c:pt idx="1189">
                  <c:v>199784.7</c:v>
                </c:pt>
                <c:pt idx="1190">
                  <c:v>238341.8</c:v>
                </c:pt>
                <c:pt idx="1191">
                  <c:v>815617</c:v>
                </c:pt>
                <c:pt idx="1192">
                  <c:v>315454.40000000002</c:v>
                </c:pt>
                <c:pt idx="1193">
                  <c:v>188812.3</c:v>
                </c:pt>
                <c:pt idx="1194">
                  <c:v>359418.3</c:v>
                </c:pt>
                <c:pt idx="1195">
                  <c:v>322102.8</c:v>
                </c:pt>
                <c:pt idx="1196">
                  <c:v>392563.20000000001</c:v>
                </c:pt>
                <c:pt idx="1197">
                  <c:v>376215.7</c:v>
                </c:pt>
                <c:pt idx="1198">
                  <c:v>277554.59999999998</c:v>
                </c:pt>
                <c:pt idx="1199">
                  <c:v>261684.6</c:v>
                </c:pt>
                <c:pt idx="1200">
                  <c:v>357654.7</c:v>
                </c:pt>
                <c:pt idx="1201">
                  <c:v>60902.1</c:v>
                </c:pt>
                <c:pt idx="1202">
                  <c:v>262446.40000000002</c:v>
                </c:pt>
                <c:pt idx="1203">
                  <c:v>90891</c:v>
                </c:pt>
                <c:pt idx="1204">
                  <c:v>58134.5</c:v>
                </c:pt>
                <c:pt idx="1205">
                  <c:v>212147.3</c:v>
                </c:pt>
                <c:pt idx="1206">
                  <c:v>159300.79999999999</c:v>
                </c:pt>
                <c:pt idx="1207">
                  <c:v>247984.5</c:v>
                </c:pt>
                <c:pt idx="1208">
                  <c:v>128943.7</c:v>
                </c:pt>
                <c:pt idx="1209">
                  <c:v>279443.20000000001</c:v>
                </c:pt>
                <c:pt idx="1210">
                  <c:v>43868.3</c:v>
                </c:pt>
                <c:pt idx="1211">
                  <c:v>106926.3</c:v>
                </c:pt>
                <c:pt idx="1212">
                  <c:v>143528.4</c:v>
                </c:pt>
                <c:pt idx="1213">
                  <c:v>51046.8</c:v>
                </c:pt>
                <c:pt idx="1214">
                  <c:v>263666.8</c:v>
                </c:pt>
                <c:pt idx="1215">
                  <c:v>541838.6</c:v>
                </c:pt>
                <c:pt idx="1216">
                  <c:v>616055.30000000005</c:v>
                </c:pt>
                <c:pt idx="1217">
                  <c:v>100775</c:v>
                </c:pt>
                <c:pt idx="1218">
                  <c:v>157726.70000000001</c:v>
                </c:pt>
                <c:pt idx="1219">
                  <c:v>141781</c:v>
                </c:pt>
                <c:pt idx="1220">
                  <c:v>63121.7</c:v>
                </c:pt>
                <c:pt idx="1221">
                  <c:v>63093.4</c:v>
                </c:pt>
                <c:pt idx="1222">
                  <c:v>56698.7</c:v>
                </c:pt>
                <c:pt idx="1223">
                  <c:v>92018.6</c:v>
                </c:pt>
                <c:pt idx="1224">
                  <c:v>75160</c:v>
                </c:pt>
                <c:pt idx="1225">
                  <c:v>196073.2</c:v>
                </c:pt>
                <c:pt idx="1226">
                  <c:v>177105.6</c:v>
                </c:pt>
                <c:pt idx="1227">
                  <c:v>136451.04999999999</c:v>
                </c:pt>
                <c:pt idx="1228">
                  <c:v>294760.40000000002</c:v>
                </c:pt>
                <c:pt idx="1229">
                  <c:v>143976.29999999999</c:v>
                </c:pt>
                <c:pt idx="1230">
                  <c:v>214859.55</c:v>
                </c:pt>
                <c:pt idx="1231">
                  <c:v>140926.04999999999</c:v>
                </c:pt>
                <c:pt idx="1232">
                  <c:v>585463.85</c:v>
                </c:pt>
                <c:pt idx="1233">
                  <c:v>281883.34999999998</c:v>
                </c:pt>
                <c:pt idx="1234">
                  <c:v>203521.65</c:v>
                </c:pt>
                <c:pt idx="1235">
                  <c:v>369033.7</c:v>
                </c:pt>
                <c:pt idx="1236">
                  <c:v>317875</c:v>
                </c:pt>
                <c:pt idx="1237">
                  <c:v>343564.3</c:v>
                </c:pt>
                <c:pt idx="1238">
                  <c:v>178778.65</c:v>
                </c:pt>
                <c:pt idx="1239">
                  <c:v>256718.3</c:v>
                </c:pt>
                <c:pt idx="1240">
                  <c:v>402152.6</c:v>
                </c:pt>
                <c:pt idx="1241">
                  <c:v>109920.85</c:v>
                </c:pt>
                <c:pt idx="1242">
                  <c:v>345978.75</c:v>
                </c:pt>
                <c:pt idx="1243">
                  <c:v>278591.5</c:v>
                </c:pt>
                <c:pt idx="1244">
                  <c:v>117040.6</c:v>
                </c:pt>
                <c:pt idx="1245">
                  <c:v>77582.55</c:v>
                </c:pt>
                <c:pt idx="1246">
                  <c:v>129266.2</c:v>
                </c:pt>
                <c:pt idx="1247">
                  <c:v>114394.95</c:v>
                </c:pt>
                <c:pt idx="1248">
                  <c:v>125487.25</c:v>
                </c:pt>
                <c:pt idx="1249">
                  <c:v>119398.8</c:v>
                </c:pt>
                <c:pt idx="1250">
                  <c:v>130444.45</c:v>
                </c:pt>
                <c:pt idx="1251">
                  <c:v>57582.9</c:v>
                </c:pt>
                <c:pt idx="1252">
                  <c:v>136727.54999999999</c:v>
                </c:pt>
                <c:pt idx="1253">
                  <c:v>107815.3</c:v>
                </c:pt>
                <c:pt idx="1254">
                  <c:v>124017.85</c:v>
                </c:pt>
                <c:pt idx="1255">
                  <c:v>194776.25</c:v>
                </c:pt>
                <c:pt idx="1256">
                  <c:v>60706.85</c:v>
                </c:pt>
                <c:pt idx="1257">
                  <c:v>76501.45</c:v>
                </c:pt>
                <c:pt idx="1258">
                  <c:v>382384.7</c:v>
                </c:pt>
                <c:pt idx="1259">
                  <c:v>113921.65</c:v>
                </c:pt>
                <c:pt idx="1260">
                  <c:v>83386.3</c:v>
                </c:pt>
                <c:pt idx="1261">
                  <c:v>230173.95</c:v>
                </c:pt>
                <c:pt idx="1262">
                  <c:v>218550.39999999999</c:v>
                </c:pt>
                <c:pt idx="1263">
                  <c:v>237073.7</c:v>
                </c:pt>
                <c:pt idx="1264">
                  <c:v>453097.9</c:v>
                </c:pt>
                <c:pt idx="1265">
                  <c:v>113154.45</c:v>
                </c:pt>
                <c:pt idx="1266">
                  <c:v>51571.95</c:v>
                </c:pt>
                <c:pt idx="1267">
                  <c:v>49296.15</c:v>
                </c:pt>
                <c:pt idx="1268">
                  <c:v>64790.05</c:v>
                </c:pt>
                <c:pt idx="1269">
                  <c:v>112764.6</c:v>
                </c:pt>
                <c:pt idx="1270">
                  <c:v>29570.75</c:v>
                </c:pt>
                <c:pt idx="1271">
                  <c:v>121492.35</c:v>
                </c:pt>
                <c:pt idx="1272">
                  <c:v>273344.05</c:v>
                </c:pt>
                <c:pt idx="1273">
                  <c:v>299404.65000000002</c:v>
                </c:pt>
                <c:pt idx="1274">
                  <c:v>117870.5</c:v>
                </c:pt>
                <c:pt idx="1275">
                  <c:v>123970.15</c:v>
                </c:pt>
                <c:pt idx="1276">
                  <c:v>58752.85</c:v>
                </c:pt>
                <c:pt idx="1277">
                  <c:v>74713.899999999994</c:v>
                </c:pt>
                <c:pt idx="1278">
                  <c:v>74532.45</c:v>
                </c:pt>
                <c:pt idx="1279">
                  <c:v>44535.8</c:v>
                </c:pt>
                <c:pt idx="1280">
                  <c:v>66445.399999999994</c:v>
                </c:pt>
                <c:pt idx="1281">
                  <c:v>94251.4</c:v>
                </c:pt>
                <c:pt idx="1282">
                  <c:v>203668.3</c:v>
                </c:pt>
                <c:pt idx="1283">
                  <c:v>151064.15</c:v>
                </c:pt>
                <c:pt idx="1284">
                  <c:v>237670.75</c:v>
                </c:pt>
                <c:pt idx="1285">
                  <c:v>52592.800000000003</c:v>
                </c:pt>
                <c:pt idx="1286">
                  <c:v>49395.45</c:v>
                </c:pt>
                <c:pt idx="1287">
                  <c:v>145601.1</c:v>
                </c:pt>
                <c:pt idx="1288">
                  <c:v>126431.3</c:v>
                </c:pt>
                <c:pt idx="1289">
                  <c:v>78342.600000000006</c:v>
                </c:pt>
                <c:pt idx="1290">
                  <c:v>213249.05</c:v>
                </c:pt>
                <c:pt idx="1291">
                  <c:v>51129.15</c:v>
                </c:pt>
                <c:pt idx="1292">
                  <c:v>66899.100000000006</c:v>
                </c:pt>
                <c:pt idx="1293">
                  <c:v>74392.649999999994</c:v>
                </c:pt>
                <c:pt idx="1294">
                  <c:v>65961.350000000006</c:v>
                </c:pt>
                <c:pt idx="1295">
                  <c:v>66135.45</c:v>
                </c:pt>
                <c:pt idx="1296">
                  <c:v>112129.25</c:v>
                </c:pt>
                <c:pt idx="1297">
                  <c:v>110120.05</c:v>
                </c:pt>
                <c:pt idx="1298">
                  <c:v>122670.45</c:v>
                </c:pt>
                <c:pt idx="1299">
                  <c:v>236399</c:v>
                </c:pt>
                <c:pt idx="1300">
                  <c:v>603431.9</c:v>
                </c:pt>
                <c:pt idx="1301">
                  <c:v>145461.35</c:v>
                </c:pt>
                <c:pt idx="1302">
                  <c:v>292308.65000000002</c:v>
                </c:pt>
                <c:pt idx="1303">
                  <c:v>152331.29999999999</c:v>
                </c:pt>
                <c:pt idx="1304">
                  <c:v>262305.55</c:v>
                </c:pt>
                <c:pt idx="1305">
                  <c:v>572174.65</c:v>
                </c:pt>
                <c:pt idx="1306">
                  <c:v>874148.65</c:v>
                </c:pt>
                <c:pt idx="1307">
                  <c:v>320248.59999999998</c:v>
                </c:pt>
                <c:pt idx="1308">
                  <c:v>141100.04999999999</c:v>
                </c:pt>
                <c:pt idx="1309">
                  <c:v>491095.65</c:v>
                </c:pt>
                <c:pt idx="1310">
                  <c:v>437652.5</c:v>
                </c:pt>
                <c:pt idx="1311">
                  <c:v>738304.6</c:v>
                </c:pt>
                <c:pt idx="1312">
                  <c:v>411388.05</c:v>
                </c:pt>
                <c:pt idx="1313">
                  <c:v>548493.65</c:v>
                </c:pt>
                <c:pt idx="1314">
                  <c:v>561233.5</c:v>
                </c:pt>
                <c:pt idx="1315">
                  <c:v>562267.85</c:v>
                </c:pt>
                <c:pt idx="1316">
                  <c:v>259421.8</c:v>
                </c:pt>
                <c:pt idx="1317">
                  <c:v>383147.1</c:v>
                </c:pt>
                <c:pt idx="1318">
                  <c:v>335462.45</c:v>
                </c:pt>
                <c:pt idx="1319">
                  <c:v>296362.59999999998</c:v>
                </c:pt>
                <c:pt idx="1320">
                  <c:v>835277.1</c:v>
                </c:pt>
                <c:pt idx="1321">
                  <c:v>969122.9</c:v>
                </c:pt>
                <c:pt idx="1322">
                  <c:v>790773.6</c:v>
                </c:pt>
                <c:pt idx="1323">
                  <c:v>628320.94999999995</c:v>
                </c:pt>
                <c:pt idx="1324">
                  <c:v>882209.25</c:v>
                </c:pt>
                <c:pt idx="1325">
                  <c:v>1120371.6000000001</c:v>
                </c:pt>
                <c:pt idx="1326">
                  <c:v>2197086.7999999998</c:v>
                </c:pt>
                <c:pt idx="1327">
                  <c:v>1788352.35</c:v>
                </c:pt>
                <c:pt idx="1328">
                  <c:v>2039129.7</c:v>
                </c:pt>
                <c:pt idx="1329">
                  <c:v>1868760</c:v>
                </c:pt>
                <c:pt idx="1330">
                  <c:v>1408577</c:v>
                </c:pt>
                <c:pt idx="1331">
                  <c:v>3491708.25</c:v>
                </c:pt>
                <c:pt idx="1332">
                  <c:v>4288685.45</c:v>
                </c:pt>
                <c:pt idx="1333">
                  <c:v>2648079.85</c:v>
                </c:pt>
                <c:pt idx="1334">
                  <c:v>1954240.7</c:v>
                </c:pt>
                <c:pt idx="1335">
                  <c:v>1012419.05</c:v>
                </c:pt>
                <c:pt idx="1336">
                  <c:v>1970692.2</c:v>
                </c:pt>
                <c:pt idx="1337">
                  <c:v>1318944.6499999999</c:v>
                </c:pt>
                <c:pt idx="1338">
                  <c:v>903749.8</c:v>
                </c:pt>
                <c:pt idx="1339">
                  <c:v>1032427</c:v>
                </c:pt>
                <c:pt idx="1340">
                  <c:v>463985.7</c:v>
                </c:pt>
                <c:pt idx="1341">
                  <c:v>246335.25</c:v>
                </c:pt>
                <c:pt idx="1342">
                  <c:v>153773.70000000001</c:v>
                </c:pt>
                <c:pt idx="1343">
                  <c:v>572808.94999999995</c:v>
                </c:pt>
                <c:pt idx="1344">
                  <c:v>539955.35</c:v>
                </c:pt>
                <c:pt idx="1345">
                  <c:v>346508.75</c:v>
                </c:pt>
                <c:pt idx="1346">
                  <c:v>387014.85</c:v>
                </c:pt>
                <c:pt idx="1347">
                  <c:v>228326.15</c:v>
                </c:pt>
                <c:pt idx="1348">
                  <c:v>245516.3</c:v>
                </c:pt>
                <c:pt idx="1349">
                  <c:v>440113.6</c:v>
                </c:pt>
                <c:pt idx="1350">
                  <c:v>528517</c:v>
                </c:pt>
                <c:pt idx="1351">
                  <c:v>372701.5</c:v>
                </c:pt>
                <c:pt idx="1352">
                  <c:v>389932.75</c:v>
                </c:pt>
                <c:pt idx="1353">
                  <c:v>213034.85</c:v>
                </c:pt>
                <c:pt idx="1354">
                  <c:v>326062.7</c:v>
                </c:pt>
                <c:pt idx="1355">
                  <c:v>248439.5</c:v>
                </c:pt>
                <c:pt idx="1356">
                  <c:v>310900.7</c:v>
                </c:pt>
                <c:pt idx="1357">
                  <c:v>229308.85</c:v>
                </c:pt>
                <c:pt idx="1358">
                  <c:v>390171.05</c:v>
                </c:pt>
                <c:pt idx="1359">
                  <c:v>168015.95</c:v>
                </c:pt>
                <c:pt idx="1360">
                  <c:v>216622.45</c:v>
                </c:pt>
                <c:pt idx="1361">
                  <c:v>225134.7</c:v>
                </c:pt>
                <c:pt idx="1362">
                  <c:v>206695.1</c:v>
                </c:pt>
                <c:pt idx="1363">
                  <c:v>498452.1</c:v>
                </c:pt>
                <c:pt idx="1364">
                  <c:v>1325454.3500000001</c:v>
                </c:pt>
                <c:pt idx="1365">
                  <c:v>1002739.25</c:v>
                </c:pt>
                <c:pt idx="1366">
                  <c:v>295006.59999999998</c:v>
                </c:pt>
                <c:pt idx="1367">
                  <c:v>862627.5</c:v>
                </c:pt>
                <c:pt idx="1368">
                  <c:v>1157488.6000000001</c:v>
                </c:pt>
                <c:pt idx="1369">
                  <c:v>506263.8</c:v>
                </c:pt>
                <c:pt idx="1370">
                  <c:v>507333.55</c:v>
                </c:pt>
                <c:pt idx="1371">
                  <c:v>354839.55</c:v>
                </c:pt>
                <c:pt idx="1372">
                  <c:v>357966.65</c:v>
                </c:pt>
                <c:pt idx="1373">
                  <c:v>276029.84999999998</c:v>
                </c:pt>
                <c:pt idx="1374">
                  <c:v>165915.04999999999</c:v>
                </c:pt>
                <c:pt idx="1375">
                  <c:v>219825.05</c:v>
                </c:pt>
                <c:pt idx="1376">
                  <c:v>198506.65</c:v>
                </c:pt>
                <c:pt idx="1377">
                  <c:v>199654.9</c:v>
                </c:pt>
                <c:pt idx="1378">
                  <c:v>650394.9</c:v>
                </c:pt>
                <c:pt idx="1379">
                  <c:v>719353.4</c:v>
                </c:pt>
                <c:pt idx="1380">
                  <c:v>468498.8</c:v>
                </c:pt>
                <c:pt idx="1381">
                  <c:v>345718.05</c:v>
                </c:pt>
                <c:pt idx="1382">
                  <c:v>261274.2</c:v>
                </c:pt>
                <c:pt idx="1383">
                  <c:v>287755.65000000002</c:v>
                </c:pt>
                <c:pt idx="1384">
                  <c:v>402985.95</c:v>
                </c:pt>
                <c:pt idx="1385">
                  <c:v>402313.95</c:v>
                </c:pt>
                <c:pt idx="1386">
                  <c:v>568630.80000000005</c:v>
                </c:pt>
                <c:pt idx="1387">
                  <c:v>284849.2</c:v>
                </c:pt>
                <c:pt idx="1388">
                  <c:v>404751.8</c:v>
                </c:pt>
                <c:pt idx="1389">
                  <c:v>186136.5</c:v>
                </c:pt>
                <c:pt idx="1390">
                  <c:v>357369.55</c:v>
                </c:pt>
                <c:pt idx="1391">
                  <c:v>318647.90000000002</c:v>
                </c:pt>
                <c:pt idx="1392">
                  <c:v>444863.2</c:v>
                </c:pt>
                <c:pt idx="1393">
                  <c:v>356435.4</c:v>
                </c:pt>
                <c:pt idx="1394">
                  <c:v>1142348.1499999999</c:v>
                </c:pt>
                <c:pt idx="1395">
                  <c:v>648754.80000000005</c:v>
                </c:pt>
                <c:pt idx="1396">
                  <c:v>238599.4</c:v>
                </c:pt>
                <c:pt idx="1397">
                  <c:v>214991.45</c:v>
                </c:pt>
                <c:pt idx="1398">
                  <c:v>358833</c:v>
                </c:pt>
                <c:pt idx="1399">
                  <c:v>303459.20000000001</c:v>
                </c:pt>
                <c:pt idx="1400">
                  <c:v>162993.54999999999</c:v>
                </c:pt>
                <c:pt idx="1401">
                  <c:v>167241.45000000001</c:v>
                </c:pt>
                <c:pt idx="1402">
                  <c:v>173993.35</c:v>
                </c:pt>
                <c:pt idx="1403">
                  <c:v>301043.55</c:v>
                </c:pt>
                <c:pt idx="1404">
                  <c:v>517725.3</c:v>
                </c:pt>
                <c:pt idx="1405">
                  <c:v>230492.5</c:v>
                </c:pt>
                <c:pt idx="1406">
                  <c:v>366505.9</c:v>
                </c:pt>
                <c:pt idx="1407">
                  <c:v>260369.9</c:v>
                </c:pt>
                <c:pt idx="1408">
                  <c:v>365009.85</c:v>
                </c:pt>
                <c:pt idx="1409">
                  <c:v>584253.94999999995</c:v>
                </c:pt>
                <c:pt idx="1410">
                  <c:v>194387.8</c:v>
                </c:pt>
                <c:pt idx="1411">
                  <c:v>98447.6</c:v>
                </c:pt>
                <c:pt idx="1412">
                  <c:v>449120.6</c:v>
                </c:pt>
                <c:pt idx="1413">
                  <c:v>238803.75</c:v>
                </c:pt>
                <c:pt idx="1414">
                  <c:v>282967.75</c:v>
                </c:pt>
                <c:pt idx="1415">
                  <c:v>368532.6</c:v>
                </c:pt>
                <c:pt idx="1416">
                  <c:v>414879.85</c:v>
                </c:pt>
                <c:pt idx="1417">
                  <c:v>732150</c:v>
                </c:pt>
                <c:pt idx="1418">
                  <c:v>290459.45</c:v>
                </c:pt>
                <c:pt idx="1419">
                  <c:v>377647.5</c:v>
                </c:pt>
                <c:pt idx="1420">
                  <c:v>287884.05</c:v>
                </c:pt>
                <c:pt idx="1421">
                  <c:v>356443.1</c:v>
                </c:pt>
                <c:pt idx="1422">
                  <c:v>137760.25</c:v>
                </c:pt>
                <c:pt idx="1423">
                  <c:v>304491.7</c:v>
                </c:pt>
                <c:pt idx="1424">
                  <c:v>153092.15</c:v>
                </c:pt>
                <c:pt idx="1425">
                  <c:v>415287.2</c:v>
                </c:pt>
                <c:pt idx="1426">
                  <c:v>194149.55</c:v>
                </c:pt>
                <c:pt idx="1427">
                  <c:v>268212.75</c:v>
                </c:pt>
                <c:pt idx="1428">
                  <c:v>415707.4</c:v>
                </c:pt>
                <c:pt idx="1429">
                  <c:v>297379.34999999998</c:v>
                </c:pt>
                <c:pt idx="1430">
                  <c:v>1124699.55</c:v>
                </c:pt>
                <c:pt idx="1431">
                  <c:v>2239820.9500000002</c:v>
                </c:pt>
                <c:pt idx="1432">
                  <c:v>1367992.7</c:v>
                </c:pt>
                <c:pt idx="1433">
                  <c:v>910961.15</c:v>
                </c:pt>
                <c:pt idx="1434">
                  <c:v>492657.8</c:v>
                </c:pt>
                <c:pt idx="1435">
                  <c:v>345070.45</c:v>
                </c:pt>
                <c:pt idx="1436">
                  <c:v>208436.35</c:v>
                </c:pt>
                <c:pt idx="1437">
                  <c:v>418695.65</c:v>
                </c:pt>
                <c:pt idx="1438">
                  <c:v>364662.6</c:v>
                </c:pt>
                <c:pt idx="1439">
                  <c:v>286062.45</c:v>
                </c:pt>
                <c:pt idx="1440">
                  <c:v>227980.15</c:v>
                </c:pt>
                <c:pt idx="1441">
                  <c:v>302680.09999999998</c:v>
                </c:pt>
                <c:pt idx="1442">
                  <c:v>800550.6</c:v>
                </c:pt>
                <c:pt idx="1443">
                  <c:v>521405.55</c:v>
                </c:pt>
                <c:pt idx="1444">
                  <c:v>233979.4</c:v>
                </c:pt>
                <c:pt idx="1445">
                  <c:v>368024</c:v>
                </c:pt>
                <c:pt idx="1446">
                  <c:v>956534.1</c:v>
                </c:pt>
                <c:pt idx="1447">
                  <c:v>470945.25</c:v>
                </c:pt>
                <c:pt idx="1448">
                  <c:v>291909</c:v>
                </c:pt>
                <c:pt idx="1449">
                  <c:v>485227.95</c:v>
                </c:pt>
                <c:pt idx="1450">
                  <c:v>379316.95</c:v>
                </c:pt>
                <c:pt idx="1451">
                  <c:v>916905</c:v>
                </c:pt>
                <c:pt idx="1452">
                  <c:v>1246875.6499999999</c:v>
                </c:pt>
                <c:pt idx="1453">
                  <c:v>551697.25</c:v>
                </c:pt>
                <c:pt idx="1455">
                  <c:v>1331773.2</c:v>
                </c:pt>
                <c:pt idx="1456">
                  <c:v>602899.15</c:v>
                </c:pt>
                <c:pt idx="1457">
                  <c:v>567591.1</c:v>
                </c:pt>
                <c:pt idx="1458">
                  <c:v>985376.05</c:v>
                </c:pt>
                <c:pt idx="1459">
                  <c:v>618880.69999999995</c:v>
                </c:pt>
                <c:pt idx="1460">
                  <c:v>728719.75</c:v>
                </c:pt>
                <c:pt idx="1461">
                  <c:v>2269487.2000000002</c:v>
                </c:pt>
                <c:pt idx="1462">
                  <c:v>1748726.45</c:v>
                </c:pt>
                <c:pt idx="1463">
                  <c:v>986176.65</c:v>
                </c:pt>
                <c:pt idx="1464">
                  <c:v>812887.95</c:v>
                </c:pt>
                <c:pt idx="1465">
                  <c:v>420718.1</c:v>
                </c:pt>
                <c:pt idx="1466">
                  <c:v>319825.75</c:v>
                </c:pt>
                <c:pt idx="1467">
                  <c:v>880491.1</c:v>
                </c:pt>
                <c:pt idx="1468">
                  <c:v>644018.55000000005</c:v>
                </c:pt>
                <c:pt idx="1469">
                  <c:v>560180.55000000005</c:v>
                </c:pt>
                <c:pt idx="1470">
                  <c:v>385514.9</c:v>
                </c:pt>
                <c:pt idx="1471">
                  <c:v>175132</c:v>
                </c:pt>
                <c:pt idx="1472">
                  <c:v>279162.90000000002</c:v>
                </c:pt>
                <c:pt idx="1473">
                  <c:v>125494.75</c:v>
                </c:pt>
                <c:pt idx="1474">
                  <c:v>79479.649999999994</c:v>
                </c:pt>
                <c:pt idx="1475">
                  <c:v>189978.25</c:v>
                </c:pt>
                <c:pt idx="1476">
                  <c:v>231401.05</c:v>
                </c:pt>
                <c:pt idx="1477">
                  <c:v>602022.40000000002</c:v>
                </c:pt>
                <c:pt idx="1478">
                  <c:v>253997.15</c:v>
                </c:pt>
                <c:pt idx="1479">
                  <c:v>324802.5</c:v>
                </c:pt>
                <c:pt idx="1480">
                  <c:v>352341.55</c:v>
                </c:pt>
                <c:pt idx="1481">
                  <c:v>154566.39999999999</c:v>
                </c:pt>
                <c:pt idx="1482">
                  <c:v>129878.05</c:v>
                </c:pt>
                <c:pt idx="1483">
                  <c:v>119416.25</c:v>
                </c:pt>
                <c:pt idx="1484">
                  <c:v>835895.6</c:v>
                </c:pt>
                <c:pt idx="1485">
                  <c:v>356497.5</c:v>
                </c:pt>
                <c:pt idx="1486">
                  <c:v>316954.2</c:v>
                </c:pt>
                <c:pt idx="1487">
                  <c:v>314059</c:v>
                </c:pt>
                <c:pt idx="1488">
                  <c:v>152965.85</c:v>
                </c:pt>
                <c:pt idx="1489">
                  <c:v>225181.45</c:v>
                </c:pt>
                <c:pt idx="1490">
                  <c:v>665204.25</c:v>
                </c:pt>
                <c:pt idx="1491">
                  <c:v>231533.7</c:v>
                </c:pt>
                <c:pt idx="1492">
                  <c:v>235828.35</c:v>
                </c:pt>
                <c:pt idx="1493">
                  <c:v>190555.55</c:v>
                </c:pt>
                <c:pt idx="1494">
                  <c:v>635274.25</c:v>
                </c:pt>
                <c:pt idx="1495">
                  <c:v>213547.95</c:v>
                </c:pt>
                <c:pt idx="1496">
                  <c:v>285487.5</c:v>
                </c:pt>
                <c:pt idx="1497">
                  <c:v>333882</c:v>
                </c:pt>
                <c:pt idx="1498">
                  <c:v>238496.85</c:v>
                </c:pt>
                <c:pt idx="1499">
                  <c:v>253020.15</c:v>
                </c:pt>
                <c:pt idx="1500">
                  <c:v>158793.79999999999</c:v>
                </c:pt>
                <c:pt idx="1501">
                  <c:v>112454.8</c:v>
                </c:pt>
                <c:pt idx="1502">
                  <c:v>292003.25</c:v>
                </c:pt>
                <c:pt idx="1503">
                  <c:v>244937.15</c:v>
                </c:pt>
                <c:pt idx="1504">
                  <c:v>299218.15000000002</c:v>
                </c:pt>
                <c:pt idx="1505">
                  <c:v>1053163.3</c:v>
                </c:pt>
                <c:pt idx="1506">
                  <c:v>436317.05</c:v>
                </c:pt>
                <c:pt idx="1507">
                  <c:v>494544.3</c:v>
                </c:pt>
                <c:pt idx="1508">
                  <c:v>522692.3</c:v>
                </c:pt>
                <c:pt idx="1509">
                  <c:v>282963.75</c:v>
                </c:pt>
                <c:pt idx="1510">
                  <c:v>210545.25</c:v>
                </c:pt>
                <c:pt idx="1511">
                  <c:v>514900.95</c:v>
                </c:pt>
                <c:pt idx="1512">
                  <c:v>481847.85</c:v>
                </c:pt>
                <c:pt idx="1513">
                  <c:v>514926.35</c:v>
                </c:pt>
                <c:pt idx="1514">
                  <c:v>205819.55</c:v>
                </c:pt>
                <c:pt idx="1515">
                  <c:v>315192.40000000002</c:v>
                </c:pt>
                <c:pt idx="1516">
                  <c:v>288342.45</c:v>
                </c:pt>
                <c:pt idx="1517">
                  <c:v>1037275.85</c:v>
                </c:pt>
                <c:pt idx="1518">
                  <c:v>760328.15</c:v>
                </c:pt>
                <c:pt idx="1519">
                  <c:v>1184986.3999999999</c:v>
                </c:pt>
                <c:pt idx="1520">
                  <c:v>602588.30000000005</c:v>
                </c:pt>
                <c:pt idx="1521">
                  <c:v>618348.1</c:v>
                </c:pt>
                <c:pt idx="1522">
                  <c:v>1393251</c:v>
                </c:pt>
                <c:pt idx="1523">
                  <c:v>209491.5</c:v>
                </c:pt>
                <c:pt idx="1524">
                  <c:v>98972.4</c:v>
                </c:pt>
                <c:pt idx="1525">
                  <c:v>177969.5</c:v>
                </c:pt>
                <c:pt idx="1526">
                  <c:v>140007.5</c:v>
                </c:pt>
                <c:pt idx="1527">
                  <c:v>158771.70000000001</c:v>
                </c:pt>
                <c:pt idx="1528">
                  <c:v>362728.3</c:v>
                </c:pt>
                <c:pt idx="1529">
                  <c:v>355386.55</c:v>
                </c:pt>
                <c:pt idx="1530">
                  <c:v>531114.94999999995</c:v>
                </c:pt>
                <c:pt idx="1531">
                  <c:v>277822.84999999998</c:v>
                </c:pt>
                <c:pt idx="1532">
                  <c:v>190043.8</c:v>
                </c:pt>
                <c:pt idx="1533">
                  <c:v>130865.60000000001</c:v>
                </c:pt>
                <c:pt idx="1534">
                  <c:v>165325.1</c:v>
                </c:pt>
                <c:pt idx="1535">
                  <c:v>194426.85</c:v>
                </c:pt>
                <c:pt idx="1536">
                  <c:v>265370.09999999998</c:v>
                </c:pt>
                <c:pt idx="1537">
                  <c:v>103989.35</c:v>
                </c:pt>
                <c:pt idx="1538">
                  <c:v>250665.60000000001</c:v>
                </c:pt>
                <c:pt idx="1539">
                  <c:v>439806.85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28-491C-98F9-97484A9DB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0788864"/>
        <c:axId val="250788304"/>
      </c:barChart>
      <c:lineChart>
        <c:grouping val="standard"/>
        <c:varyColors val="0"/>
        <c:ser>
          <c:idx val="0"/>
          <c:order val="1"/>
          <c:tx>
            <c:strRef>
              <c:f>LHV1T!$A$21</c:f>
              <c:strCache>
                <c:ptCount val="1"/>
                <c:pt idx="0">
                  <c:v>LHV aktsia sulgemishind (EUR)</c:v>
                </c:pt>
              </c:strCache>
            </c:strRef>
          </c:tx>
          <c:spPr>
            <a:ln w="15875" cap="rnd">
              <a:solidFill>
                <a:srgbClr val="062945"/>
              </a:solidFill>
              <a:round/>
            </a:ln>
            <a:effectLst/>
          </c:spPr>
          <c:marker>
            <c:symbol val="none"/>
          </c:marker>
          <c:cat>
            <c:numRef>
              <c:f>[0]!g_p_a</c:f>
              <c:numCache>
                <c:formatCode>m/d/yyyy</c:formatCode>
                <c:ptCount val="1540"/>
                <c:pt idx="0">
                  <c:v>42513</c:v>
                </c:pt>
                <c:pt idx="1">
                  <c:v>42514</c:v>
                </c:pt>
                <c:pt idx="2">
                  <c:v>42515</c:v>
                </c:pt>
                <c:pt idx="3">
                  <c:v>42516</c:v>
                </c:pt>
                <c:pt idx="4">
                  <c:v>42517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42527</c:v>
                </c:pt>
                <c:pt idx="11">
                  <c:v>42528</c:v>
                </c:pt>
                <c:pt idx="12">
                  <c:v>42529</c:v>
                </c:pt>
                <c:pt idx="13">
                  <c:v>42530</c:v>
                </c:pt>
                <c:pt idx="14">
                  <c:v>42531</c:v>
                </c:pt>
                <c:pt idx="15">
                  <c:v>42534</c:v>
                </c:pt>
                <c:pt idx="16">
                  <c:v>42535</c:v>
                </c:pt>
                <c:pt idx="17">
                  <c:v>42536</c:v>
                </c:pt>
                <c:pt idx="18">
                  <c:v>42537</c:v>
                </c:pt>
                <c:pt idx="19">
                  <c:v>42538</c:v>
                </c:pt>
                <c:pt idx="20">
                  <c:v>42541</c:v>
                </c:pt>
                <c:pt idx="21">
                  <c:v>42542</c:v>
                </c:pt>
                <c:pt idx="22">
                  <c:v>42543</c:v>
                </c:pt>
                <c:pt idx="23">
                  <c:v>42548</c:v>
                </c:pt>
                <c:pt idx="24">
                  <c:v>42549</c:v>
                </c:pt>
                <c:pt idx="25">
                  <c:v>42550</c:v>
                </c:pt>
                <c:pt idx="26">
                  <c:v>42551</c:v>
                </c:pt>
                <c:pt idx="27">
                  <c:v>42552</c:v>
                </c:pt>
                <c:pt idx="28">
                  <c:v>42555</c:v>
                </c:pt>
                <c:pt idx="29">
                  <c:v>42556</c:v>
                </c:pt>
                <c:pt idx="30">
                  <c:v>42557</c:v>
                </c:pt>
                <c:pt idx="31">
                  <c:v>42558</c:v>
                </c:pt>
                <c:pt idx="32">
                  <c:v>42559</c:v>
                </c:pt>
                <c:pt idx="33">
                  <c:v>42562</c:v>
                </c:pt>
                <c:pt idx="34">
                  <c:v>42563</c:v>
                </c:pt>
                <c:pt idx="35">
                  <c:v>42564</c:v>
                </c:pt>
                <c:pt idx="36">
                  <c:v>42565</c:v>
                </c:pt>
                <c:pt idx="37">
                  <c:v>42566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42583</c:v>
                </c:pt>
                <c:pt idx="49">
                  <c:v>42584</c:v>
                </c:pt>
                <c:pt idx="50">
                  <c:v>42585</c:v>
                </c:pt>
                <c:pt idx="51">
                  <c:v>42586</c:v>
                </c:pt>
                <c:pt idx="52">
                  <c:v>42587</c:v>
                </c:pt>
                <c:pt idx="53">
                  <c:v>42590</c:v>
                </c:pt>
                <c:pt idx="54">
                  <c:v>42591</c:v>
                </c:pt>
                <c:pt idx="55">
                  <c:v>42592</c:v>
                </c:pt>
                <c:pt idx="56">
                  <c:v>42593</c:v>
                </c:pt>
                <c:pt idx="57">
                  <c:v>42594</c:v>
                </c:pt>
                <c:pt idx="58">
                  <c:v>42597</c:v>
                </c:pt>
                <c:pt idx="59">
                  <c:v>42598</c:v>
                </c:pt>
                <c:pt idx="60">
                  <c:v>42599</c:v>
                </c:pt>
                <c:pt idx="61">
                  <c:v>42600</c:v>
                </c:pt>
                <c:pt idx="62">
                  <c:v>42601</c:v>
                </c:pt>
                <c:pt idx="63">
                  <c:v>42604</c:v>
                </c:pt>
                <c:pt idx="64">
                  <c:v>42605</c:v>
                </c:pt>
                <c:pt idx="65">
                  <c:v>42606</c:v>
                </c:pt>
                <c:pt idx="66">
                  <c:v>42607</c:v>
                </c:pt>
                <c:pt idx="67">
                  <c:v>42608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42618</c:v>
                </c:pt>
                <c:pt idx="74">
                  <c:v>42619</c:v>
                </c:pt>
                <c:pt idx="75">
                  <c:v>42620</c:v>
                </c:pt>
                <c:pt idx="76">
                  <c:v>42621</c:v>
                </c:pt>
                <c:pt idx="77">
                  <c:v>42622</c:v>
                </c:pt>
                <c:pt idx="78">
                  <c:v>42625</c:v>
                </c:pt>
                <c:pt idx="79">
                  <c:v>42626</c:v>
                </c:pt>
                <c:pt idx="80">
                  <c:v>42627</c:v>
                </c:pt>
                <c:pt idx="81">
                  <c:v>42628</c:v>
                </c:pt>
                <c:pt idx="82">
                  <c:v>42629</c:v>
                </c:pt>
                <c:pt idx="83">
                  <c:v>42632</c:v>
                </c:pt>
                <c:pt idx="84">
                  <c:v>42633</c:v>
                </c:pt>
                <c:pt idx="85">
                  <c:v>42634</c:v>
                </c:pt>
                <c:pt idx="86">
                  <c:v>42635</c:v>
                </c:pt>
                <c:pt idx="87">
                  <c:v>42636</c:v>
                </c:pt>
                <c:pt idx="88">
                  <c:v>42639</c:v>
                </c:pt>
                <c:pt idx="89">
                  <c:v>42640</c:v>
                </c:pt>
                <c:pt idx="90">
                  <c:v>42641</c:v>
                </c:pt>
                <c:pt idx="91">
                  <c:v>42642</c:v>
                </c:pt>
                <c:pt idx="92">
                  <c:v>42643</c:v>
                </c:pt>
                <c:pt idx="93">
                  <c:v>42646</c:v>
                </c:pt>
                <c:pt idx="94">
                  <c:v>42647</c:v>
                </c:pt>
                <c:pt idx="95">
                  <c:v>42648</c:v>
                </c:pt>
                <c:pt idx="96">
                  <c:v>42649</c:v>
                </c:pt>
                <c:pt idx="97">
                  <c:v>42650</c:v>
                </c:pt>
                <c:pt idx="98">
                  <c:v>42653</c:v>
                </c:pt>
                <c:pt idx="99">
                  <c:v>42654</c:v>
                </c:pt>
                <c:pt idx="100">
                  <c:v>42655</c:v>
                </c:pt>
                <c:pt idx="101">
                  <c:v>42656</c:v>
                </c:pt>
                <c:pt idx="102">
                  <c:v>42657</c:v>
                </c:pt>
                <c:pt idx="103">
                  <c:v>42660</c:v>
                </c:pt>
                <c:pt idx="104">
                  <c:v>42661</c:v>
                </c:pt>
                <c:pt idx="105">
                  <c:v>42662</c:v>
                </c:pt>
                <c:pt idx="106">
                  <c:v>42663</c:v>
                </c:pt>
                <c:pt idx="107">
                  <c:v>42664</c:v>
                </c:pt>
                <c:pt idx="108">
                  <c:v>42667</c:v>
                </c:pt>
                <c:pt idx="109">
                  <c:v>42668</c:v>
                </c:pt>
                <c:pt idx="110">
                  <c:v>42669</c:v>
                </c:pt>
                <c:pt idx="111">
                  <c:v>42670</c:v>
                </c:pt>
                <c:pt idx="112">
                  <c:v>42671</c:v>
                </c:pt>
                <c:pt idx="113">
                  <c:v>42674</c:v>
                </c:pt>
                <c:pt idx="114">
                  <c:v>42675</c:v>
                </c:pt>
                <c:pt idx="115">
                  <c:v>42676</c:v>
                </c:pt>
                <c:pt idx="116">
                  <c:v>42677</c:v>
                </c:pt>
                <c:pt idx="117">
                  <c:v>42678</c:v>
                </c:pt>
                <c:pt idx="118">
                  <c:v>42681</c:v>
                </c:pt>
                <c:pt idx="119">
                  <c:v>42682</c:v>
                </c:pt>
                <c:pt idx="120">
                  <c:v>42683</c:v>
                </c:pt>
                <c:pt idx="121">
                  <c:v>42684</c:v>
                </c:pt>
                <c:pt idx="122">
                  <c:v>42685</c:v>
                </c:pt>
                <c:pt idx="123">
                  <c:v>42688</c:v>
                </c:pt>
                <c:pt idx="124">
                  <c:v>42689</c:v>
                </c:pt>
                <c:pt idx="125">
                  <c:v>42690</c:v>
                </c:pt>
                <c:pt idx="126">
                  <c:v>42691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42843</c:v>
                </c:pt>
                <c:pt idx="232">
                  <c:v>42844</c:v>
                </c:pt>
                <c:pt idx="233">
                  <c:v>42845</c:v>
                </c:pt>
                <c:pt idx="234">
                  <c:v>42846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42857</c:v>
                </c:pt>
                <c:pt idx="241">
                  <c:v>42858</c:v>
                </c:pt>
                <c:pt idx="242">
                  <c:v>42859</c:v>
                </c:pt>
                <c:pt idx="243">
                  <c:v>42860</c:v>
                </c:pt>
                <c:pt idx="244">
                  <c:v>42863</c:v>
                </c:pt>
                <c:pt idx="245">
                  <c:v>42864</c:v>
                </c:pt>
                <c:pt idx="246">
                  <c:v>42865</c:v>
                </c:pt>
                <c:pt idx="247">
                  <c:v>42866</c:v>
                </c:pt>
                <c:pt idx="248">
                  <c:v>42867</c:v>
                </c:pt>
                <c:pt idx="249">
                  <c:v>42870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42881</c:v>
                </c:pt>
                <c:pt idx="258">
                  <c:v>42884</c:v>
                </c:pt>
                <c:pt idx="259">
                  <c:v>42885</c:v>
                </c:pt>
                <c:pt idx="260">
                  <c:v>42886</c:v>
                </c:pt>
                <c:pt idx="261">
                  <c:v>42887</c:v>
                </c:pt>
                <c:pt idx="262">
                  <c:v>42888</c:v>
                </c:pt>
                <c:pt idx="263">
                  <c:v>42891</c:v>
                </c:pt>
                <c:pt idx="264">
                  <c:v>42892</c:v>
                </c:pt>
                <c:pt idx="265">
                  <c:v>42893</c:v>
                </c:pt>
                <c:pt idx="266">
                  <c:v>42894</c:v>
                </c:pt>
                <c:pt idx="267">
                  <c:v>42895</c:v>
                </c:pt>
                <c:pt idx="268">
                  <c:v>42898</c:v>
                </c:pt>
                <c:pt idx="269">
                  <c:v>42899</c:v>
                </c:pt>
                <c:pt idx="270">
                  <c:v>42900</c:v>
                </c:pt>
                <c:pt idx="271">
                  <c:v>42901</c:v>
                </c:pt>
                <c:pt idx="272">
                  <c:v>42902</c:v>
                </c:pt>
                <c:pt idx="273">
                  <c:v>42905</c:v>
                </c:pt>
                <c:pt idx="274">
                  <c:v>42906</c:v>
                </c:pt>
                <c:pt idx="275">
                  <c:v>42907</c:v>
                </c:pt>
                <c:pt idx="276">
                  <c:v>42908</c:v>
                </c:pt>
                <c:pt idx="277">
                  <c:v>42909</c:v>
                </c:pt>
                <c:pt idx="278">
                  <c:v>42912</c:v>
                </c:pt>
                <c:pt idx="279">
                  <c:v>42913</c:v>
                </c:pt>
                <c:pt idx="280">
                  <c:v>42914</c:v>
                </c:pt>
                <c:pt idx="281">
                  <c:v>42915</c:v>
                </c:pt>
                <c:pt idx="282">
                  <c:v>42916</c:v>
                </c:pt>
                <c:pt idx="283">
                  <c:v>42919</c:v>
                </c:pt>
                <c:pt idx="284">
                  <c:v>42920</c:v>
                </c:pt>
                <c:pt idx="285">
                  <c:v>42921</c:v>
                </c:pt>
                <c:pt idx="286">
                  <c:v>42922</c:v>
                </c:pt>
                <c:pt idx="287">
                  <c:v>42923</c:v>
                </c:pt>
                <c:pt idx="288">
                  <c:v>42926</c:v>
                </c:pt>
                <c:pt idx="289">
                  <c:v>42927</c:v>
                </c:pt>
                <c:pt idx="290">
                  <c:v>42928</c:v>
                </c:pt>
                <c:pt idx="291">
                  <c:v>42929</c:v>
                </c:pt>
                <c:pt idx="292">
                  <c:v>42930</c:v>
                </c:pt>
                <c:pt idx="293">
                  <c:v>42933</c:v>
                </c:pt>
                <c:pt idx="294">
                  <c:v>42934</c:v>
                </c:pt>
                <c:pt idx="295">
                  <c:v>42935</c:v>
                </c:pt>
                <c:pt idx="296">
                  <c:v>42936</c:v>
                </c:pt>
                <c:pt idx="297">
                  <c:v>42937</c:v>
                </c:pt>
                <c:pt idx="298">
                  <c:v>42940</c:v>
                </c:pt>
                <c:pt idx="299">
                  <c:v>42941</c:v>
                </c:pt>
                <c:pt idx="300">
                  <c:v>42942</c:v>
                </c:pt>
                <c:pt idx="301">
                  <c:v>42943</c:v>
                </c:pt>
                <c:pt idx="302">
                  <c:v>42944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42954</c:v>
                </c:pt>
                <c:pt idx="309">
                  <c:v>42955</c:v>
                </c:pt>
                <c:pt idx="310">
                  <c:v>42956</c:v>
                </c:pt>
                <c:pt idx="311">
                  <c:v>42957</c:v>
                </c:pt>
                <c:pt idx="312">
                  <c:v>42958</c:v>
                </c:pt>
                <c:pt idx="313">
                  <c:v>42961</c:v>
                </c:pt>
                <c:pt idx="314">
                  <c:v>42962</c:v>
                </c:pt>
                <c:pt idx="315">
                  <c:v>42963</c:v>
                </c:pt>
                <c:pt idx="316">
                  <c:v>42964</c:v>
                </c:pt>
                <c:pt idx="317">
                  <c:v>42965</c:v>
                </c:pt>
                <c:pt idx="318">
                  <c:v>42968</c:v>
                </c:pt>
                <c:pt idx="319">
                  <c:v>42969</c:v>
                </c:pt>
                <c:pt idx="320">
                  <c:v>42970</c:v>
                </c:pt>
                <c:pt idx="321">
                  <c:v>42971</c:v>
                </c:pt>
                <c:pt idx="322">
                  <c:v>42972</c:v>
                </c:pt>
                <c:pt idx="323">
                  <c:v>42975</c:v>
                </c:pt>
                <c:pt idx="324">
                  <c:v>42976</c:v>
                </c:pt>
                <c:pt idx="325">
                  <c:v>42977</c:v>
                </c:pt>
                <c:pt idx="326">
                  <c:v>42978</c:v>
                </c:pt>
                <c:pt idx="327">
                  <c:v>42979</c:v>
                </c:pt>
                <c:pt idx="328">
                  <c:v>42982</c:v>
                </c:pt>
                <c:pt idx="329">
                  <c:v>42983</c:v>
                </c:pt>
                <c:pt idx="330">
                  <c:v>42984</c:v>
                </c:pt>
                <c:pt idx="331">
                  <c:v>42985</c:v>
                </c:pt>
                <c:pt idx="332">
                  <c:v>42986</c:v>
                </c:pt>
                <c:pt idx="333">
                  <c:v>42989</c:v>
                </c:pt>
                <c:pt idx="334">
                  <c:v>42990</c:v>
                </c:pt>
                <c:pt idx="335">
                  <c:v>42991</c:v>
                </c:pt>
                <c:pt idx="336">
                  <c:v>42992</c:v>
                </c:pt>
                <c:pt idx="337">
                  <c:v>42993</c:v>
                </c:pt>
                <c:pt idx="338">
                  <c:v>42996</c:v>
                </c:pt>
                <c:pt idx="339">
                  <c:v>42997</c:v>
                </c:pt>
                <c:pt idx="340">
                  <c:v>42998</c:v>
                </c:pt>
                <c:pt idx="341">
                  <c:v>42999</c:v>
                </c:pt>
                <c:pt idx="342">
                  <c:v>43000</c:v>
                </c:pt>
                <c:pt idx="343">
                  <c:v>43003</c:v>
                </c:pt>
                <c:pt idx="344">
                  <c:v>43004</c:v>
                </c:pt>
                <c:pt idx="345">
                  <c:v>43005</c:v>
                </c:pt>
                <c:pt idx="346">
                  <c:v>43006</c:v>
                </c:pt>
                <c:pt idx="347">
                  <c:v>43007</c:v>
                </c:pt>
                <c:pt idx="348">
                  <c:v>43010</c:v>
                </c:pt>
                <c:pt idx="349">
                  <c:v>43011</c:v>
                </c:pt>
                <c:pt idx="350">
                  <c:v>43012</c:v>
                </c:pt>
                <c:pt idx="351">
                  <c:v>43013</c:v>
                </c:pt>
                <c:pt idx="352">
                  <c:v>43014</c:v>
                </c:pt>
                <c:pt idx="353">
                  <c:v>43017</c:v>
                </c:pt>
                <c:pt idx="354">
                  <c:v>43018</c:v>
                </c:pt>
                <c:pt idx="355">
                  <c:v>43019</c:v>
                </c:pt>
                <c:pt idx="356">
                  <c:v>43020</c:v>
                </c:pt>
                <c:pt idx="357">
                  <c:v>43021</c:v>
                </c:pt>
                <c:pt idx="358">
                  <c:v>43024</c:v>
                </c:pt>
                <c:pt idx="359">
                  <c:v>43025</c:v>
                </c:pt>
                <c:pt idx="360">
                  <c:v>43026</c:v>
                </c:pt>
                <c:pt idx="361">
                  <c:v>43027</c:v>
                </c:pt>
                <c:pt idx="362">
                  <c:v>43028</c:v>
                </c:pt>
                <c:pt idx="363">
                  <c:v>43031</c:v>
                </c:pt>
                <c:pt idx="364">
                  <c:v>43032</c:v>
                </c:pt>
                <c:pt idx="365">
                  <c:v>43033</c:v>
                </c:pt>
                <c:pt idx="366">
                  <c:v>43034</c:v>
                </c:pt>
                <c:pt idx="367">
                  <c:v>43035</c:v>
                </c:pt>
                <c:pt idx="368">
                  <c:v>43038</c:v>
                </c:pt>
                <c:pt idx="369">
                  <c:v>43039</c:v>
                </c:pt>
                <c:pt idx="370">
                  <c:v>43040</c:v>
                </c:pt>
                <c:pt idx="371">
                  <c:v>43041</c:v>
                </c:pt>
                <c:pt idx="372">
                  <c:v>43042</c:v>
                </c:pt>
                <c:pt idx="373">
                  <c:v>43045</c:v>
                </c:pt>
                <c:pt idx="374">
                  <c:v>43046</c:v>
                </c:pt>
                <c:pt idx="375">
                  <c:v>43047</c:v>
                </c:pt>
                <c:pt idx="376">
                  <c:v>43048</c:v>
                </c:pt>
                <c:pt idx="377">
                  <c:v>43049</c:v>
                </c:pt>
                <c:pt idx="378">
                  <c:v>43052</c:v>
                </c:pt>
                <c:pt idx="379">
                  <c:v>43053</c:v>
                </c:pt>
                <c:pt idx="380">
                  <c:v>43054</c:v>
                </c:pt>
                <c:pt idx="381">
                  <c:v>43055</c:v>
                </c:pt>
                <c:pt idx="382">
                  <c:v>43056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43066</c:v>
                </c:pt>
                <c:pt idx="389">
                  <c:v>43067</c:v>
                </c:pt>
                <c:pt idx="390">
                  <c:v>43068</c:v>
                </c:pt>
                <c:pt idx="391">
                  <c:v>43069</c:v>
                </c:pt>
                <c:pt idx="392">
                  <c:v>43070</c:v>
                </c:pt>
                <c:pt idx="393">
                  <c:v>43073</c:v>
                </c:pt>
                <c:pt idx="394">
                  <c:v>43074</c:v>
                </c:pt>
                <c:pt idx="395">
                  <c:v>43075</c:v>
                </c:pt>
                <c:pt idx="396">
                  <c:v>43076</c:v>
                </c:pt>
                <c:pt idx="397">
                  <c:v>43077</c:v>
                </c:pt>
                <c:pt idx="398">
                  <c:v>43080</c:v>
                </c:pt>
                <c:pt idx="399">
                  <c:v>43081</c:v>
                </c:pt>
                <c:pt idx="400">
                  <c:v>43082</c:v>
                </c:pt>
                <c:pt idx="401">
                  <c:v>43083</c:v>
                </c:pt>
                <c:pt idx="402">
                  <c:v>43084</c:v>
                </c:pt>
                <c:pt idx="403">
                  <c:v>43087</c:v>
                </c:pt>
                <c:pt idx="404">
                  <c:v>43088</c:v>
                </c:pt>
                <c:pt idx="405">
                  <c:v>43089</c:v>
                </c:pt>
                <c:pt idx="406">
                  <c:v>43090</c:v>
                </c:pt>
                <c:pt idx="407">
                  <c:v>43091</c:v>
                </c:pt>
                <c:pt idx="408">
                  <c:v>43096</c:v>
                </c:pt>
                <c:pt idx="409">
                  <c:v>43097</c:v>
                </c:pt>
                <c:pt idx="410">
                  <c:v>43098</c:v>
                </c:pt>
                <c:pt idx="411">
                  <c:v>43102</c:v>
                </c:pt>
                <c:pt idx="412">
                  <c:v>43103</c:v>
                </c:pt>
                <c:pt idx="413">
                  <c:v>43104</c:v>
                </c:pt>
                <c:pt idx="414">
                  <c:v>43105</c:v>
                </c:pt>
                <c:pt idx="415">
                  <c:v>43108</c:v>
                </c:pt>
                <c:pt idx="416">
                  <c:v>43109</c:v>
                </c:pt>
                <c:pt idx="417">
                  <c:v>43110</c:v>
                </c:pt>
                <c:pt idx="418">
                  <c:v>43111</c:v>
                </c:pt>
                <c:pt idx="419">
                  <c:v>43112</c:v>
                </c:pt>
                <c:pt idx="420">
                  <c:v>43115</c:v>
                </c:pt>
                <c:pt idx="421">
                  <c:v>43116</c:v>
                </c:pt>
                <c:pt idx="422">
                  <c:v>43117</c:v>
                </c:pt>
                <c:pt idx="423">
                  <c:v>43118</c:v>
                </c:pt>
                <c:pt idx="424">
                  <c:v>43119</c:v>
                </c:pt>
                <c:pt idx="425">
                  <c:v>43122</c:v>
                </c:pt>
                <c:pt idx="426">
                  <c:v>43123</c:v>
                </c:pt>
                <c:pt idx="427">
                  <c:v>43124</c:v>
                </c:pt>
                <c:pt idx="428">
                  <c:v>43125</c:v>
                </c:pt>
                <c:pt idx="429">
                  <c:v>43126</c:v>
                </c:pt>
                <c:pt idx="430">
                  <c:v>43129</c:v>
                </c:pt>
                <c:pt idx="431">
                  <c:v>43130</c:v>
                </c:pt>
                <c:pt idx="432">
                  <c:v>43131</c:v>
                </c:pt>
                <c:pt idx="433">
                  <c:v>43132</c:v>
                </c:pt>
                <c:pt idx="434">
                  <c:v>43133</c:v>
                </c:pt>
                <c:pt idx="435">
                  <c:v>43136</c:v>
                </c:pt>
                <c:pt idx="436">
                  <c:v>43137</c:v>
                </c:pt>
                <c:pt idx="437">
                  <c:v>43138</c:v>
                </c:pt>
                <c:pt idx="438">
                  <c:v>43139</c:v>
                </c:pt>
                <c:pt idx="439">
                  <c:v>43140</c:v>
                </c:pt>
                <c:pt idx="440">
                  <c:v>43143</c:v>
                </c:pt>
                <c:pt idx="441">
                  <c:v>43144</c:v>
                </c:pt>
                <c:pt idx="442">
                  <c:v>43145</c:v>
                </c:pt>
                <c:pt idx="443">
                  <c:v>43146</c:v>
                </c:pt>
                <c:pt idx="444">
                  <c:v>43147</c:v>
                </c:pt>
                <c:pt idx="445">
                  <c:v>43150</c:v>
                </c:pt>
                <c:pt idx="446">
                  <c:v>43151</c:v>
                </c:pt>
                <c:pt idx="447">
                  <c:v>43152</c:v>
                </c:pt>
                <c:pt idx="448">
                  <c:v>43153</c:v>
                </c:pt>
                <c:pt idx="449">
                  <c:v>43154</c:v>
                </c:pt>
                <c:pt idx="450">
                  <c:v>43157</c:v>
                </c:pt>
                <c:pt idx="451">
                  <c:v>43158</c:v>
                </c:pt>
                <c:pt idx="452">
                  <c:v>43159</c:v>
                </c:pt>
                <c:pt idx="453">
                  <c:v>43160</c:v>
                </c:pt>
                <c:pt idx="454">
                  <c:v>43161</c:v>
                </c:pt>
                <c:pt idx="455">
                  <c:v>43164</c:v>
                </c:pt>
                <c:pt idx="456">
                  <c:v>43165</c:v>
                </c:pt>
                <c:pt idx="457">
                  <c:v>43166</c:v>
                </c:pt>
                <c:pt idx="458">
                  <c:v>43167</c:v>
                </c:pt>
                <c:pt idx="459">
                  <c:v>43168</c:v>
                </c:pt>
                <c:pt idx="460">
                  <c:v>43171</c:v>
                </c:pt>
                <c:pt idx="461">
                  <c:v>43172</c:v>
                </c:pt>
                <c:pt idx="462">
                  <c:v>43173</c:v>
                </c:pt>
                <c:pt idx="463">
                  <c:v>43174</c:v>
                </c:pt>
                <c:pt idx="464">
                  <c:v>43175</c:v>
                </c:pt>
                <c:pt idx="465">
                  <c:v>43178</c:v>
                </c:pt>
                <c:pt idx="466">
                  <c:v>43179</c:v>
                </c:pt>
                <c:pt idx="467">
                  <c:v>43180</c:v>
                </c:pt>
                <c:pt idx="468">
                  <c:v>43181</c:v>
                </c:pt>
                <c:pt idx="469">
                  <c:v>43182</c:v>
                </c:pt>
                <c:pt idx="470">
                  <c:v>43185</c:v>
                </c:pt>
                <c:pt idx="471">
                  <c:v>43186</c:v>
                </c:pt>
                <c:pt idx="472">
                  <c:v>43187</c:v>
                </c:pt>
                <c:pt idx="473">
                  <c:v>43188</c:v>
                </c:pt>
                <c:pt idx="474">
                  <c:v>43193</c:v>
                </c:pt>
                <c:pt idx="475">
                  <c:v>43194</c:v>
                </c:pt>
                <c:pt idx="476">
                  <c:v>43195</c:v>
                </c:pt>
                <c:pt idx="477">
                  <c:v>43196</c:v>
                </c:pt>
                <c:pt idx="478">
                  <c:v>43199</c:v>
                </c:pt>
                <c:pt idx="479">
                  <c:v>43200</c:v>
                </c:pt>
                <c:pt idx="480">
                  <c:v>43201</c:v>
                </c:pt>
                <c:pt idx="481">
                  <c:v>43202</c:v>
                </c:pt>
                <c:pt idx="482">
                  <c:v>43203</c:v>
                </c:pt>
                <c:pt idx="483">
                  <c:v>43206</c:v>
                </c:pt>
                <c:pt idx="484">
                  <c:v>43207</c:v>
                </c:pt>
                <c:pt idx="485">
                  <c:v>43208</c:v>
                </c:pt>
                <c:pt idx="486">
                  <c:v>43209</c:v>
                </c:pt>
                <c:pt idx="487">
                  <c:v>43210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43220</c:v>
                </c:pt>
                <c:pt idx="494">
                  <c:v>43222</c:v>
                </c:pt>
                <c:pt idx="495">
                  <c:v>43223</c:v>
                </c:pt>
                <c:pt idx="496">
                  <c:v>43224</c:v>
                </c:pt>
                <c:pt idx="497">
                  <c:v>43227</c:v>
                </c:pt>
                <c:pt idx="498">
                  <c:v>43228</c:v>
                </c:pt>
                <c:pt idx="499">
                  <c:v>43229</c:v>
                </c:pt>
                <c:pt idx="500">
                  <c:v>43231</c:v>
                </c:pt>
                <c:pt idx="501">
                  <c:v>43234</c:v>
                </c:pt>
                <c:pt idx="502">
                  <c:v>43235</c:v>
                </c:pt>
                <c:pt idx="503">
                  <c:v>43236</c:v>
                </c:pt>
                <c:pt idx="504">
                  <c:v>43237</c:v>
                </c:pt>
                <c:pt idx="505">
                  <c:v>43238</c:v>
                </c:pt>
                <c:pt idx="506">
                  <c:v>43241</c:v>
                </c:pt>
                <c:pt idx="507">
                  <c:v>43242</c:v>
                </c:pt>
                <c:pt idx="508">
                  <c:v>43243</c:v>
                </c:pt>
                <c:pt idx="509">
                  <c:v>43244</c:v>
                </c:pt>
                <c:pt idx="510">
                  <c:v>43245</c:v>
                </c:pt>
                <c:pt idx="511">
                  <c:v>43248</c:v>
                </c:pt>
                <c:pt idx="512">
                  <c:v>43249</c:v>
                </c:pt>
                <c:pt idx="513">
                  <c:v>43250</c:v>
                </c:pt>
                <c:pt idx="514">
                  <c:v>43251</c:v>
                </c:pt>
                <c:pt idx="515">
                  <c:v>43252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43262</c:v>
                </c:pt>
                <c:pt idx="522">
                  <c:v>43263</c:v>
                </c:pt>
                <c:pt idx="523">
                  <c:v>43264</c:v>
                </c:pt>
                <c:pt idx="524">
                  <c:v>43265</c:v>
                </c:pt>
                <c:pt idx="525">
                  <c:v>43266</c:v>
                </c:pt>
                <c:pt idx="526">
                  <c:v>43269</c:v>
                </c:pt>
                <c:pt idx="527">
                  <c:v>43270</c:v>
                </c:pt>
                <c:pt idx="528">
                  <c:v>43271</c:v>
                </c:pt>
                <c:pt idx="529">
                  <c:v>43272</c:v>
                </c:pt>
                <c:pt idx="530">
                  <c:v>43273</c:v>
                </c:pt>
                <c:pt idx="531">
                  <c:v>43276</c:v>
                </c:pt>
                <c:pt idx="532">
                  <c:v>43277</c:v>
                </c:pt>
                <c:pt idx="533">
                  <c:v>43278</c:v>
                </c:pt>
                <c:pt idx="534">
                  <c:v>43279</c:v>
                </c:pt>
                <c:pt idx="535">
                  <c:v>43280</c:v>
                </c:pt>
                <c:pt idx="536">
                  <c:v>43283</c:v>
                </c:pt>
                <c:pt idx="537">
                  <c:v>43284</c:v>
                </c:pt>
                <c:pt idx="538">
                  <c:v>43285</c:v>
                </c:pt>
                <c:pt idx="539">
                  <c:v>43286</c:v>
                </c:pt>
                <c:pt idx="540">
                  <c:v>43287</c:v>
                </c:pt>
                <c:pt idx="541">
                  <c:v>43290</c:v>
                </c:pt>
                <c:pt idx="542">
                  <c:v>43291</c:v>
                </c:pt>
                <c:pt idx="543">
                  <c:v>43292</c:v>
                </c:pt>
                <c:pt idx="544">
                  <c:v>43293</c:v>
                </c:pt>
                <c:pt idx="545">
                  <c:v>43294</c:v>
                </c:pt>
                <c:pt idx="546">
                  <c:v>43297</c:v>
                </c:pt>
                <c:pt idx="547">
                  <c:v>43298</c:v>
                </c:pt>
                <c:pt idx="548">
                  <c:v>43299</c:v>
                </c:pt>
                <c:pt idx="549">
                  <c:v>43300</c:v>
                </c:pt>
                <c:pt idx="550">
                  <c:v>43301</c:v>
                </c:pt>
                <c:pt idx="551">
                  <c:v>43304</c:v>
                </c:pt>
                <c:pt idx="552">
                  <c:v>43305</c:v>
                </c:pt>
                <c:pt idx="553">
                  <c:v>43306</c:v>
                </c:pt>
                <c:pt idx="554">
                  <c:v>43307</c:v>
                </c:pt>
                <c:pt idx="555">
                  <c:v>43308</c:v>
                </c:pt>
                <c:pt idx="556">
                  <c:v>43311</c:v>
                </c:pt>
                <c:pt idx="557">
                  <c:v>43312</c:v>
                </c:pt>
                <c:pt idx="558">
                  <c:v>43313</c:v>
                </c:pt>
                <c:pt idx="559">
                  <c:v>43314</c:v>
                </c:pt>
                <c:pt idx="560">
                  <c:v>43315</c:v>
                </c:pt>
                <c:pt idx="561">
                  <c:v>43318</c:v>
                </c:pt>
                <c:pt idx="562">
                  <c:v>43319</c:v>
                </c:pt>
                <c:pt idx="563">
                  <c:v>43320</c:v>
                </c:pt>
                <c:pt idx="564">
                  <c:v>43321</c:v>
                </c:pt>
                <c:pt idx="565">
                  <c:v>43322</c:v>
                </c:pt>
                <c:pt idx="566">
                  <c:v>43325</c:v>
                </c:pt>
                <c:pt idx="567">
                  <c:v>43326</c:v>
                </c:pt>
                <c:pt idx="568">
                  <c:v>43327</c:v>
                </c:pt>
                <c:pt idx="569">
                  <c:v>43328</c:v>
                </c:pt>
                <c:pt idx="570">
                  <c:v>43329</c:v>
                </c:pt>
                <c:pt idx="571">
                  <c:v>43332</c:v>
                </c:pt>
                <c:pt idx="572">
                  <c:v>43333</c:v>
                </c:pt>
                <c:pt idx="573">
                  <c:v>43334</c:v>
                </c:pt>
                <c:pt idx="574">
                  <c:v>43335</c:v>
                </c:pt>
                <c:pt idx="575">
                  <c:v>43336</c:v>
                </c:pt>
                <c:pt idx="576">
                  <c:v>43339</c:v>
                </c:pt>
                <c:pt idx="577">
                  <c:v>43340</c:v>
                </c:pt>
                <c:pt idx="578">
                  <c:v>43341</c:v>
                </c:pt>
                <c:pt idx="579">
                  <c:v>43342</c:v>
                </c:pt>
                <c:pt idx="580">
                  <c:v>43343</c:v>
                </c:pt>
                <c:pt idx="581">
                  <c:v>43346</c:v>
                </c:pt>
                <c:pt idx="582">
                  <c:v>43347</c:v>
                </c:pt>
                <c:pt idx="583">
                  <c:v>43348</c:v>
                </c:pt>
                <c:pt idx="584">
                  <c:v>43349</c:v>
                </c:pt>
                <c:pt idx="585">
                  <c:v>43350</c:v>
                </c:pt>
                <c:pt idx="586">
                  <c:v>43353</c:v>
                </c:pt>
                <c:pt idx="587">
                  <c:v>43354</c:v>
                </c:pt>
                <c:pt idx="588">
                  <c:v>43355</c:v>
                </c:pt>
                <c:pt idx="589">
                  <c:v>43356</c:v>
                </c:pt>
                <c:pt idx="590">
                  <c:v>43357</c:v>
                </c:pt>
                <c:pt idx="591">
                  <c:v>43360</c:v>
                </c:pt>
                <c:pt idx="592">
                  <c:v>43361</c:v>
                </c:pt>
                <c:pt idx="593">
                  <c:v>43362</c:v>
                </c:pt>
                <c:pt idx="594">
                  <c:v>43363</c:v>
                </c:pt>
                <c:pt idx="595">
                  <c:v>43364</c:v>
                </c:pt>
                <c:pt idx="596">
                  <c:v>43367</c:v>
                </c:pt>
                <c:pt idx="597">
                  <c:v>43368</c:v>
                </c:pt>
                <c:pt idx="598">
                  <c:v>43369</c:v>
                </c:pt>
                <c:pt idx="599">
                  <c:v>43370</c:v>
                </c:pt>
                <c:pt idx="600">
                  <c:v>43371</c:v>
                </c:pt>
                <c:pt idx="601">
                  <c:v>43374</c:v>
                </c:pt>
                <c:pt idx="602">
                  <c:v>43375</c:v>
                </c:pt>
                <c:pt idx="603">
                  <c:v>43376</c:v>
                </c:pt>
                <c:pt idx="604">
                  <c:v>43377</c:v>
                </c:pt>
                <c:pt idx="605">
                  <c:v>43378</c:v>
                </c:pt>
                <c:pt idx="606">
                  <c:v>43381</c:v>
                </c:pt>
                <c:pt idx="607">
                  <c:v>43382</c:v>
                </c:pt>
                <c:pt idx="608">
                  <c:v>43383</c:v>
                </c:pt>
                <c:pt idx="609">
                  <c:v>43384</c:v>
                </c:pt>
                <c:pt idx="610">
                  <c:v>43385</c:v>
                </c:pt>
                <c:pt idx="611">
                  <c:v>43388</c:v>
                </c:pt>
                <c:pt idx="612">
                  <c:v>43389</c:v>
                </c:pt>
                <c:pt idx="613">
                  <c:v>43390</c:v>
                </c:pt>
                <c:pt idx="614">
                  <c:v>43391</c:v>
                </c:pt>
                <c:pt idx="615">
                  <c:v>43392</c:v>
                </c:pt>
                <c:pt idx="616">
                  <c:v>43395</c:v>
                </c:pt>
                <c:pt idx="617">
                  <c:v>43396</c:v>
                </c:pt>
                <c:pt idx="618">
                  <c:v>43397</c:v>
                </c:pt>
                <c:pt idx="619">
                  <c:v>43398</c:v>
                </c:pt>
                <c:pt idx="620">
                  <c:v>43399</c:v>
                </c:pt>
                <c:pt idx="621">
                  <c:v>43402</c:v>
                </c:pt>
                <c:pt idx="622">
                  <c:v>43403</c:v>
                </c:pt>
                <c:pt idx="623">
                  <c:v>43404</c:v>
                </c:pt>
                <c:pt idx="624">
                  <c:v>43405</c:v>
                </c:pt>
                <c:pt idx="625">
                  <c:v>43406</c:v>
                </c:pt>
                <c:pt idx="626">
                  <c:v>43409</c:v>
                </c:pt>
                <c:pt idx="627">
                  <c:v>43410</c:v>
                </c:pt>
                <c:pt idx="628">
                  <c:v>43411</c:v>
                </c:pt>
                <c:pt idx="629">
                  <c:v>43412</c:v>
                </c:pt>
                <c:pt idx="630">
                  <c:v>43413</c:v>
                </c:pt>
                <c:pt idx="631">
                  <c:v>43416</c:v>
                </c:pt>
                <c:pt idx="632">
                  <c:v>43417</c:v>
                </c:pt>
                <c:pt idx="633">
                  <c:v>43418</c:v>
                </c:pt>
                <c:pt idx="634">
                  <c:v>43419</c:v>
                </c:pt>
                <c:pt idx="635">
                  <c:v>43420</c:v>
                </c:pt>
                <c:pt idx="636">
                  <c:v>43423</c:v>
                </c:pt>
                <c:pt idx="637">
                  <c:v>43424</c:v>
                </c:pt>
                <c:pt idx="638">
                  <c:v>43425</c:v>
                </c:pt>
                <c:pt idx="639">
                  <c:v>43426</c:v>
                </c:pt>
                <c:pt idx="640">
                  <c:v>43427</c:v>
                </c:pt>
                <c:pt idx="641">
                  <c:v>43430</c:v>
                </c:pt>
                <c:pt idx="642">
                  <c:v>43431</c:v>
                </c:pt>
                <c:pt idx="643">
                  <c:v>43432</c:v>
                </c:pt>
                <c:pt idx="644">
                  <c:v>43433</c:v>
                </c:pt>
                <c:pt idx="645">
                  <c:v>43434</c:v>
                </c:pt>
                <c:pt idx="646">
                  <c:v>43437</c:v>
                </c:pt>
                <c:pt idx="647">
                  <c:v>43438</c:v>
                </c:pt>
                <c:pt idx="648">
                  <c:v>43439</c:v>
                </c:pt>
                <c:pt idx="649">
                  <c:v>43440</c:v>
                </c:pt>
                <c:pt idx="650">
                  <c:v>43441</c:v>
                </c:pt>
                <c:pt idx="651">
                  <c:v>43444</c:v>
                </c:pt>
                <c:pt idx="652">
                  <c:v>43445</c:v>
                </c:pt>
                <c:pt idx="653">
                  <c:v>43446</c:v>
                </c:pt>
                <c:pt idx="654">
                  <c:v>43447</c:v>
                </c:pt>
                <c:pt idx="655">
                  <c:v>43448</c:v>
                </c:pt>
                <c:pt idx="656">
                  <c:v>43451</c:v>
                </c:pt>
                <c:pt idx="657">
                  <c:v>43452</c:v>
                </c:pt>
                <c:pt idx="658">
                  <c:v>43453</c:v>
                </c:pt>
                <c:pt idx="659">
                  <c:v>43454</c:v>
                </c:pt>
                <c:pt idx="660">
                  <c:v>43455</c:v>
                </c:pt>
                <c:pt idx="661">
                  <c:v>43461</c:v>
                </c:pt>
                <c:pt idx="662">
                  <c:v>43462</c:v>
                </c:pt>
                <c:pt idx="663">
                  <c:v>43467</c:v>
                </c:pt>
                <c:pt idx="664">
                  <c:v>43468</c:v>
                </c:pt>
                <c:pt idx="665">
                  <c:v>43469</c:v>
                </c:pt>
                <c:pt idx="666">
                  <c:v>43472</c:v>
                </c:pt>
                <c:pt idx="667">
                  <c:v>43473</c:v>
                </c:pt>
                <c:pt idx="668">
                  <c:v>43474</c:v>
                </c:pt>
                <c:pt idx="669">
                  <c:v>43475</c:v>
                </c:pt>
                <c:pt idx="670">
                  <c:v>43476</c:v>
                </c:pt>
                <c:pt idx="671">
                  <c:v>43479</c:v>
                </c:pt>
                <c:pt idx="672">
                  <c:v>43480</c:v>
                </c:pt>
                <c:pt idx="673">
                  <c:v>43481</c:v>
                </c:pt>
                <c:pt idx="674">
                  <c:v>43482</c:v>
                </c:pt>
                <c:pt idx="675">
                  <c:v>43483</c:v>
                </c:pt>
                <c:pt idx="676">
                  <c:v>43486</c:v>
                </c:pt>
                <c:pt idx="677">
                  <c:v>43487</c:v>
                </c:pt>
                <c:pt idx="678">
                  <c:v>43488</c:v>
                </c:pt>
                <c:pt idx="679">
                  <c:v>43489</c:v>
                </c:pt>
                <c:pt idx="680">
                  <c:v>43490</c:v>
                </c:pt>
                <c:pt idx="681">
                  <c:v>43493</c:v>
                </c:pt>
                <c:pt idx="682">
                  <c:v>43494</c:v>
                </c:pt>
                <c:pt idx="683">
                  <c:v>43495</c:v>
                </c:pt>
                <c:pt idx="684">
                  <c:v>43496</c:v>
                </c:pt>
                <c:pt idx="685">
                  <c:v>43497</c:v>
                </c:pt>
                <c:pt idx="686">
                  <c:v>43500</c:v>
                </c:pt>
                <c:pt idx="687">
                  <c:v>43501</c:v>
                </c:pt>
                <c:pt idx="688">
                  <c:v>43502</c:v>
                </c:pt>
                <c:pt idx="689">
                  <c:v>43503</c:v>
                </c:pt>
                <c:pt idx="690">
                  <c:v>43504</c:v>
                </c:pt>
                <c:pt idx="691">
                  <c:v>43507</c:v>
                </c:pt>
                <c:pt idx="692">
                  <c:v>43508</c:v>
                </c:pt>
                <c:pt idx="693">
                  <c:v>43509</c:v>
                </c:pt>
                <c:pt idx="694">
                  <c:v>43510</c:v>
                </c:pt>
                <c:pt idx="695">
                  <c:v>43511</c:v>
                </c:pt>
                <c:pt idx="696">
                  <c:v>43514</c:v>
                </c:pt>
                <c:pt idx="697">
                  <c:v>43515</c:v>
                </c:pt>
                <c:pt idx="698">
                  <c:v>43516</c:v>
                </c:pt>
                <c:pt idx="699">
                  <c:v>43517</c:v>
                </c:pt>
                <c:pt idx="700">
                  <c:v>43518</c:v>
                </c:pt>
                <c:pt idx="701">
                  <c:v>43521</c:v>
                </c:pt>
                <c:pt idx="702">
                  <c:v>43522</c:v>
                </c:pt>
                <c:pt idx="703">
                  <c:v>43523</c:v>
                </c:pt>
                <c:pt idx="704">
                  <c:v>43524</c:v>
                </c:pt>
                <c:pt idx="705">
                  <c:v>43525</c:v>
                </c:pt>
                <c:pt idx="706">
                  <c:v>43528</c:v>
                </c:pt>
                <c:pt idx="707">
                  <c:v>43529</c:v>
                </c:pt>
                <c:pt idx="708">
                  <c:v>43530</c:v>
                </c:pt>
                <c:pt idx="709">
                  <c:v>43531</c:v>
                </c:pt>
                <c:pt idx="710">
                  <c:v>43532</c:v>
                </c:pt>
                <c:pt idx="711">
                  <c:v>43535</c:v>
                </c:pt>
                <c:pt idx="712">
                  <c:v>43536</c:v>
                </c:pt>
                <c:pt idx="713">
                  <c:v>43537</c:v>
                </c:pt>
                <c:pt idx="714">
                  <c:v>43538</c:v>
                </c:pt>
                <c:pt idx="715">
                  <c:v>43539</c:v>
                </c:pt>
                <c:pt idx="716">
                  <c:v>43542</c:v>
                </c:pt>
                <c:pt idx="717">
                  <c:v>43543</c:v>
                </c:pt>
                <c:pt idx="718">
                  <c:v>43544</c:v>
                </c:pt>
                <c:pt idx="719">
                  <c:v>43545</c:v>
                </c:pt>
                <c:pt idx="720">
                  <c:v>43546</c:v>
                </c:pt>
                <c:pt idx="721">
                  <c:v>43549</c:v>
                </c:pt>
                <c:pt idx="722">
                  <c:v>43550</c:v>
                </c:pt>
                <c:pt idx="723">
                  <c:v>43551</c:v>
                </c:pt>
                <c:pt idx="724">
                  <c:v>43552</c:v>
                </c:pt>
                <c:pt idx="725">
                  <c:v>43553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  <c:pt idx="730">
                  <c:v>43560</c:v>
                </c:pt>
                <c:pt idx="731">
                  <c:v>43563</c:v>
                </c:pt>
                <c:pt idx="732">
                  <c:v>43564</c:v>
                </c:pt>
                <c:pt idx="733">
                  <c:v>43565</c:v>
                </c:pt>
                <c:pt idx="734">
                  <c:v>43566</c:v>
                </c:pt>
                <c:pt idx="735">
                  <c:v>43567</c:v>
                </c:pt>
                <c:pt idx="736">
                  <c:v>43570</c:v>
                </c:pt>
                <c:pt idx="737">
                  <c:v>43571</c:v>
                </c:pt>
                <c:pt idx="738">
                  <c:v>43572</c:v>
                </c:pt>
                <c:pt idx="739">
                  <c:v>43573</c:v>
                </c:pt>
                <c:pt idx="740">
                  <c:v>43578</c:v>
                </c:pt>
                <c:pt idx="741">
                  <c:v>43579</c:v>
                </c:pt>
                <c:pt idx="742">
                  <c:v>43580</c:v>
                </c:pt>
                <c:pt idx="743">
                  <c:v>43581</c:v>
                </c:pt>
                <c:pt idx="744">
                  <c:v>43584</c:v>
                </c:pt>
                <c:pt idx="745">
                  <c:v>43585</c:v>
                </c:pt>
                <c:pt idx="746">
                  <c:v>43587</c:v>
                </c:pt>
                <c:pt idx="747">
                  <c:v>43588</c:v>
                </c:pt>
                <c:pt idx="748">
                  <c:v>43591</c:v>
                </c:pt>
                <c:pt idx="749">
                  <c:v>43592</c:v>
                </c:pt>
                <c:pt idx="750">
                  <c:v>43593</c:v>
                </c:pt>
                <c:pt idx="751">
                  <c:v>43594</c:v>
                </c:pt>
                <c:pt idx="752">
                  <c:v>43595</c:v>
                </c:pt>
                <c:pt idx="753">
                  <c:v>43598</c:v>
                </c:pt>
                <c:pt idx="754">
                  <c:v>43599</c:v>
                </c:pt>
                <c:pt idx="755">
                  <c:v>43600</c:v>
                </c:pt>
                <c:pt idx="756">
                  <c:v>43601</c:v>
                </c:pt>
                <c:pt idx="757">
                  <c:v>43602</c:v>
                </c:pt>
                <c:pt idx="758">
                  <c:v>43605</c:v>
                </c:pt>
                <c:pt idx="759">
                  <c:v>43606</c:v>
                </c:pt>
                <c:pt idx="760">
                  <c:v>43607</c:v>
                </c:pt>
                <c:pt idx="761">
                  <c:v>43608</c:v>
                </c:pt>
                <c:pt idx="762">
                  <c:v>43609</c:v>
                </c:pt>
                <c:pt idx="763">
                  <c:v>43612</c:v>
                </c:pt>
                <c:pt idx="764">
                  <c:v>43613</c:v>
                </c:pt>
                <c:pt idx="765">
                  <c:v>43614</c:v>
                </c:pt>
                <c:pt idx="766">
                  <c:v>43616</c:v>
                </c:pt>
                <c:pt idx="767">
                  <c:v>43619</c:v>
                </c:pt>
                <c:pt idx="768">
                  <c:v>43620</c:v>
                </c:pt>
                <c:pt idx="769">
                  <c:v>43621</c:v>
                </c:pt>
                <c:pt idx="770">
                  <c:v>43622</c:v>
                </c:pt>
                <c:pt idx="771">
                  <c:v>43623</c:v>
                </c:pt>
                <c:pt idx="772">
                  <c:v>43626</c:v>
                </c:pt>
                <c:pt idx="773">
                  <c:v>43627</c:v>
                </c:pt>
                <c:pt idx="774">
                  <c:v>43628</c:v>
                </c:pt>
                <c:pt idx="775">
                  <c:v>43629</c:v>
                </c:pt>
                <c:pt idx="776">
                  <c:v>43630</c:v>
                </c:pt>
                <c:pt idx="777">
                  <c:v>43633</c:v>
                </c:pt>
                <c:pt idx="778">
                  <c:v>43634</c:v>
                </c:pt>
                <c:pt idx="779">
                  <c:v>43635</c:v>
                </c:pt>
                <c:pt idx="780">
                  <c:v>43636</c:v>
                </c:pt>
                <c:pt idx="781">
                  <c:v>43637</c:v>
                </c:pt>
                <c:pt idx="782">
                  <c:v>43641</c:v>
                </c:pt>
                <c:pt idx="783">
                  <c:v>43642</c:v>
                </c:pt>
                <c:pt idx="784">
                  <c:v>43643</c:v>
                </c:pt>
                <c:pt idx="785">
                  <c:v>43644</c:v>
                </c:pt>
                <c:pt idx="786">
                  <c:v>43647</c:v>
                </c:pt>
                <c:pt idx="787">
                  <c:v>43648</c:v>
                </c:pt>
                <c:pt idx="788">
                  <c:v>43649</c:v>
                </c:pt>
                <c:pt idx="789">
                  <c:v>43650</c:v>
                </c:pt>
                <c:pt idx="790">
                  <c:v>43651</c:v>
                </c:pt>
                <c:pt idx="791">
                  <c:v>43654</c:v>
                </c:pt>
                <c:pt idx="792">
                  <c:v>43655</c:v>
                </c:pt>
                <c:pt idx="793">
                  <c:v>43656</c:v>
                </c:pt>
                <c:pt idx="794">
                  <c:v>43657</c:v>
                </c:pt>
                <c:pt idx="795">
                  <c:v>43658</c:v>
                </c:pt>
                <c:pt idx="796">
                  <c:v>43661</c:v>
                </c:pt>
                <c:pt idx="797">
                  <c:v>43662</c:v>
                </c:pt>
                <c:pt idx="798">
                  <c:v>43663</c:v>
                </c:pt>
                <c:pt idx="799">
                  <c:v>43664</c:v>
                </c:pt>
                <c:pt idx="800">
                  <c:v>43665</c:v>
                </c:pt>
                <c:pt idx="801">
                  <c:v>43668</c:v>
                </c:pt>
                <c:pt idx="802">
                  <c:v>43669</c:v>
                </c:pt>
                <c:pt idx="803">
                  <c:v>43670</c:v>
                </c:pt>
                <c:pt idx="804">
                  <c:v>43671</c:v>
                </c:pt>
                <c:pt idx="805">
                  <c:v>43672</c:v>
                </c:pt>
                <c:pt idx="806">
                  <c:v>43675</c:v>
                </c:pt>
                <c:pt idx="807">
                  <c:v>43676</c:v>
                </c:pt>
                <c:pt idx="808">
                  <c:v>43677</c:v>
                </c:pt>
                <c:pt idx="809">
                  <c:v>43678</c:v>
                </c:pt>
                <c:pt idx="810">
                  <c:v>43679</c:v>
                </c:pt>
                <c:pt idx="811">
                  <c:v>43682</c:v>
                </c:pt>
                <c:pt idx="812">
                  <c:v>43683</c:v>
                </c:pt>
                <c:pt idx="813">
                  <c:v>43684</c:v>
                </c:pt>
                <c:pt idx="814">
                  <c:v>43685</c:v>
                </c:pt>
                <c:pt idx="815">
                  <c:v>43686</c:v>
                </c:pt>
                <c:pt idx="816">
                  <c:v>43689</c:v>
                </c:pt>
                <c:pt idx="817">
                  <c:v>43690</c:v>
                </c:pt>
                <c:pt idx="818">
                  <c:v>43691</c:v>
                </c:pt>
                <c:pt idx="819">
                  <c:v>43692</c:v>
                </c:pt>
                <c:pt idx="820">
                  <c:v>43693</c:v>
                </c:pt>
                <c:pt idx="821">
                  <c:v>43696</c:v>
                </c:pt>
                <c:pt idx="822">
                  <c:v>43697</c:v>
                </c:pt>
                <c:pt idx="823">
                  <c:v>43698</c:v>
                </c:pt>
                <c:pt idx="824">
                  <c:v>43699</c:v>
                </c:pt>
                <c:pt idx="825">
                  <c:v>43700</c:v>
                </c:pt>
                <c:pt idx="826">
                  <c:v>43703</c:v>
                </c:pt>
                <c:pt idx="827">
                  <c:v>43704</c:v>
                </c:pt>
                <c:pt idx="828">
                  <c:v>43705</c:v>
                </c:pt>
                <c:pt idx="829">
                  <c:v>43706</c:v>
                </c:pt>
                <c:pt idx="830">
                  <c:v>43707</c:v>
                </c:pt>
                <c:pt idx="831">
                  <c:v>43710</c:v>
                </c:pt>
                <c:pt idx="832">
                  <c:v>43711</c:v>
                </c:pt>
                <c:pt idx="833">
                  <c:v>43712</c:v>
                </c:pt>
                <c:pt idx="834">
                  <c:v>43713</c:v>
                </c:pt>
                <c:pt idx="835">
                  <c:v>43714</c:v>
                </c:pt>
                <c:pt idx="836">
                  <c:v>43717</c:v>
                </c:pt>
                <c:pt idx="837">
                  <c:v>43718</c:v>
                </c:pt>
                <c:pt idx="838">
                  <c:v>43719</c:v>
                </c:pt>
                <c:pt idx="839">
                  <c:v>43720</c:v>
                </c:pt>
                <c:pt idx="840">
                  <c:v>43721</c:v>
                </c:pt>
                <c:pt idx="841">
                  <c:v>43724</c:v>
                </c:pt>
                <c:pt idx="842">
                  <c:v>43725</c:v>
                </c:pt>
                <c:pt idx="843">
                  <c:v>43726</c:v>
                </c:pt>
                <c:pt idx="844">
                  <c:v>43727</c:v>
                </c:pt>
                <c:pt idx="845">
                  <c:v>43728</c:v>
                </c:pt>
                <c:pt idx="846">
                  <c:v>43731</c:v>
                </c:pt>
                <c:pt idx="847">
                  <c:v>43732</c:v>
                </c:pt>
                <c:pt idx="848">
                  <c:v>43733</c:v>
                </c:pt>
                <c:pt idx="849">
                  <c:v>43734</c:v>
                </c:pt>
                <c:pt idx="850">
                  <c:v>43735</c:v>
                </c:pt>
                <c:pt idx="851">
                  <c:v>43738</c:v>
                </c:pt>
                <c:pt idx="852">
                  <c:v>43739</c:v>
                </c:pt>
                <c:pt idx="853">
                  <c:v>43740</c:v>
                </c:pt>
                <c:pt idx="854">
                  <c:v>43741</c:v>
                </c:pt>
                <c:pt idx="855">
                  <c:v>43742</c:v>
                </c:pt>
                <c:pt idx="856">
                  <c:v>43745</c:v>
                </c:pt>
                <c:pt idx="857">
                  <c:v>43746</c:v>
                </c:pt>
                <c:pt idx="858">
                  <c:v>43747</c:v>
                </c:pt>
                <c:pt idx="859">
                  <c:v>43748</c:v>
                </c:pt>
                <c:pt idx="860">
                  <c:v>43749</c:v>
                </c:pt>
                <c:pt idx="861">
                  <c:v>43752</c:v>
                </c:pt>
                <c:pt idx="862">
                  <c:v>43753</c:v>
                </c:pt>
                <c:pt idx="863">
                  <c:v>43754</c:v>
                </c:pt>
                <c:pt idx="864">
                  <c:v>43755</c:v>
                </c:pt>
                <c:pt idx="865">
                  <c:v>43756</c:v>
                </c:pt>
                <c:pt idx="866">
                  <c:v>43759</c:v>
                </c:pt>
                <c:pt idx="867">
                  <c:v>43760</c:v>
                </c:pt>
                <c:pt idx="868">
                  <c:v>43761</c:v>
                </c:pt>
                <c:pt idx="869">
                  <c:v>43762</c:v>
                </c:pt>
                <c:pt idx="870">
                  <c:v>43763</c:v>
                </c:pt>
                <c:pt idx="871">
                  <c:v>43766</c:v>
                </c:pt>
                <c:pt idx="872">
                  <c:v>43767</c:v>
                </c:pt>
                <c:pt idx="873">
                  <c:v>43768</c:v>
                </c:pt>
                <c:pt idx="874">
                  <c:v>43769</c:v>
                </c:pt>
                <c:pt idx="875">
                  <c:v>43770</c:v>
                </c:pt>
                <c:pt idx="876">
                  <c:v>43773</c:v>
                </c:pt>
                <c:pt idx="877">
                  <c:v>43774</c:v>
                </c:pt>
                <c:pt idx="878">
                  <c:v>43775</c:v>
                </c:pt>
                <c:pt idx="879">
                  <c:v>43776</c:v>
                </c:pt>
                <c:pt idx="880">
                  <c:v>43777</c:v>
                </c:pt>
                <c:pt idx="881">
                  <c:v>43780</c:v>
                </c:pt>
                <c:pt idx="882">
                  <c:v>43781</c:v>
                </c:pt>
                <c:pt idx="883">
                  <c:v>43782</c:v>
                </c:pt>
                <c:pt idx="884">
                  <c:v>43783</c:v>
                </c:pt>
                <c:pt idx="885">
                  <c:v>43784</c:v>
                </c:pt>
                <c:pt idx="886">
                  <c:v>43787</c:v>
                </c:pt>
                <c:pt idx="887">
                  <c:v>43788</c:v>
                </c:pt>
                <c:pt idx="888">
                  <c:v>43789</c:v>
                </c:pt>
                <c:pt idx="889">
                  <c:v>43790</c:v>
                </c:pt>
                <c:pt idx="890">
                  <c:v>43791</c:v>
                </c:pt>
                <c:pt idx="891">
                  <c:v>43794</c:v>
                </c:pt>
                <c:pt idx="892">
                  <c:v>43795</c:v>
                </c:pt>
                <c:pt idx="893">
                  <c:v>43796</c:v>
                </c:pt>
                <c:pt idx="894">
                  <c:v>43797</c:v>
                </c:pt>
                <c:pt idx="895">
                  <c:v>43798</c:v>
                </c:pt>
                <c:pt idx="896">
                  <c:v>43801</c:v>
                </c:pt>
                <c:pt idx="897">
                  <c:v>43802</c:v>
                </c:pt>
                <c:pt idx="898">
                  <c:v>43803</c:v>
                </c:pt>
                <c:pt idx="899">
                  <c:v>43804</c:v>
                </c:pt>
                <c:pt idx="900">
                  <c:v>43805</c:v>
                </c:pt>
                <c:pt idx="901">
                  <c:v>43808</c:v>
                </c:pt>
                <c:pt idx="902">
                  <c:v>43809</c:v>
                </c:pt>
                <c:pt idx="903">
                  <c:v>43810</c:v>
                </c:pt>
                <c:pt idx="904">
                  <c:v>43811</c:v>
                </c:pt>
                <c:pt idx="905">
                  <c:v>43812</c:v>
                </c:pt>
                <c:pt idx="906">
                  <c:v>43815</c:v>
                </c:pt>
                <c:pt idx="907">
                  <c:v>43816</c:v>
                </c:pt>
                <c:pt idx="908">
                  <c:v>43817</c:v>
                </c:pt>
                <c:pt idx="909">
                  <c:v>43818</c:v>
                </c:pt>
                <c:pt idx="910">
                  <c:v>43819</c:v>
                </c:pt>
                <c:pt idx="911">
                  <c:v>43822</c:v>
                </c:pt>
                <c:pt idx="912">
                  <c:v>43826</c:v>
                </c:pt>
                <c:pt idx="913">
                  <c:v>43829</c:v>
                </c:pt>
                <c:pt idx="914">
                  <c:v>43832</c:v>
                </c:pt>
                <c:pt idx="915">
                  <c:v>43833</c:v>
                </c:pt>
                <c:pt idx="916">
                  <c:v>43836</c:v>
                </c:pt>
                <c:pt idx="917">
                  <c:v>43837</c:v>
                </c:pt>
                <c:pt idx="918">
                  <c:v>43838</c:v>
                </c:pt>
                <c:pt idx="919">
                  <c:v>43839</c:v>
                </c:pt>
                <c:pt idx="920">
                  <c:v>43840</c:v>
                </c:pt>
                <c:pt idx="921">
                  <c:v>43843</c:v>
                </c:pt>
                <c:pt idx="922">
                  <c:v>43844</c:v>
                </c:pt>
                <c:pt idx="923">
                  <c:v>43845</c:v>
                </c:pt>
                <c:pt idx="924">
                  <c:v>43846</c:v>
                </c:pt>
                <c:pt idx="925">
                  <c:v>43847</c:v>
                </c:pt>
                <c:pt idx="926">
                  <c:v>43850</c:v>
                </c:pt>
                <c:pt idx="927">
                  <c:v>43851</c:v>
                </c:pt>
                <c:pt idx="928">
                  <c:v>43852</c:v>
                </c:pt>
                <c:pt idx="929">
                  <c:v>43853</c:v>
                </c:pt>
                <c:pt idx="930">
                  <c:v>43854</c:v>
                </c:pt>
                <c:pt idx="931">
                  <c:v>43857</c:v>
                </c:pt>
                <c:pt idx="932">
                  <c:v>43858</c:v>
                </c:pt>
                <c:pt idx="933">
                  <c:v>43859</c:v>
                </c:pt>
                <c:pt idx="934">
                  <c:v>43860</c:v>
                </c:pt>
                <c:pt idx="935">
                  <c:v>43861</c:v>
                </c:pt>
                <c:pt idx="936">
                  <c:v>43864</c:v>
                </c:pt>
                <c:pt idx="937">
                  <c:v>43865</c:v>
                </c:pt>
                <c:pt idx="938">
                  <c:v>43866</c:v>
                </c:pt>
                <c:pt idx="939">
                  <c:v>43867</c:v>
                </c:pt>
                <c:pt idx="940">
                  <c:v>43868</c:v>
                </c:pt>
                <c:pt idx="941">
                  <c:v>43871</c:v>
                </c:pt>
                <c:pt idx="942">
                  <c:v>43872</c:v>
                </c:pt>
                <c:pt idx="943">
                  <c:v>43873</c:v>
                </c:pt>
                <c:pt idx="944">
                  <c:v>43874</c:v>
                </c:pt>
                <c:pt idx="945">
                  <c:v>43875</c:v>
                </c:pt>
                <c:pt idx="946">
                  <c:v>43878</c:v>
                </c:pt>
                <c:pt idx="947">
                  <c:v>43879</c:v>
                </c:pt>
                <c:pt idx="948">
                  <c:v>43880</c:v>
                </c:pt>
                <c:pt idx="949">
                  <c:v>43881</c:v>
                </c:pt>
                <c:pt idx="950">
                  <c:v>43882</c:v>
                </c:pt>
                <c:pt idx="951">
                  <c:v>43885</c:v>
                </c:pt>
                <c:pt idx="952">
                  <c:v>43886</c:v>
                </c:pt>
                <c:pt idx="953">
                  <c:v>43887</c:v>
                </c:pt>
                <c:pt idx="954">
                  <c:v>43888</c:v>
                </c:pt>
                <c:pt idx="955">
                  <c:v>43889</c:v>
                </c:pt>
                <c:pt idx="956">
                  <c:v>43892</c:v>
                </c:pt>
                <c:pt idx="957">
                  <c:v>43893</c:v>
                </c:pt>
                <c:pt idx="958">
                  <c:v>43894</c:v>
                </c:pt>
                <c:pt idx="959">
                  <c:v>43895</c:v>
                </c:pt>
                <c:pt idx="960">
                  <c:v>43896</c:v>
                </c:pt>
                <c:pt idx="961">
                  <c:v>43899</c:v>
                </c:pt>
                <c:pt idx="962">
                  <c:v>43900</c:v>
                </c:pt>
                <c:pt idx="963">
                  <c:v>43901</c:v>
                </c:pt>
                <c:pt idx="964">
                  <c:v>43902</c:v>
                </c:pt>
                <c:pt idx="965">
                  <c:v>43903</c:v>
                </c:pt>
                <c:pt idx="966">
                  <c:v>43906</c:v>
                </c:pt>
                <c:pt idx="967">
                  <c:v>43907</c:v>
                </c:pt>
                <c:pt idx="968">
                  <c:v>43908</c:v>
                </c:pt>
                <c:pt idx="969">
                  <c:v>43909</c:v>
                </c:pt>
                <c:pt idx="970">
                  <c:v>43910</c:v>
                </c:pt>
                <c:pt idx="971">
                  <c:v>43913</c:v>
                </c:pt>
                <c:pt idx="972">
                  <c:v>43914</c:v>
                </c:pt>
                <c:pt idx="973">
                  <c:v>43915</c:v>
                </c:pt>
                <c:pt idx="974">
                  <c:v>43916</c:v>
                </c:pt>
                <c:pt idx="975">
                  <c:v>43917</c:v>
                </c:pt>
                <c:pt idx="976">
                  <c:v>43920</c:v>
                </c:pt>
                <c:pt idx="977">
                  <c:v>43921</c:v>
                </c:pt>
                <c:pt idx="978">
                  <c:v>43922</c:v>
                </c:pt>
                <c:pt idx="979">
                  <c:v>43923</c:v>
                </c:pt>
                <c:pt idx="980">
                  <c:v>43924</c:v>
                </c:pt>
                <c:pt idx="981">
                  <c:v>43927</c:v>
                </c:pt>
                <c:pt idx="982">
                  <c:v>43928</c:v>
                </c:pt>
                <c:pt idx="983">
                  <c:v>43929</c:v>
                </c:pt>
                <c:pt idx="984">
                  <c:v>43930</c:v>
                </c:pt>
                <c:pt idx="985">
                  <c:v>43935</c:v>
                </c:pt>
                <c:pt idx="986">
                  <c:v>43936</c:v>
                </c:pt>
                <c:pt idx="987">
                  <c:v>43937</c:v>
                </c:pt>
                <c:pt idx="988">
                  <c:v>43938</c:v>
                </c:pt>
                <c:pt idx="989">
                  <c:v>43941</c:v>
                </c:pt>
                <c:pt idx="990">
                  <c:v>43942</c:v>
                </c:pt>
                <c:pt idx="991">
                  <c:v>43943</c:v>
                </c:pt>
                <c:pt idx="992">
                  <c:v>43944</c:v>
                </c:pt>
                <c:pt idx="993">
                  <c:v>43945</c:v>
                </c:pt>
                <c:pt idx="994">
                  <c:v>43948</c:v>
                </c:pt>
                <c:pt idx="995">
                  <c:v>43949</c:v>
                </c:pt>
                <c:pt idx="996">
                  <c:v>43950</c:v>
                </c:pt>
                <c:pt idx="997">
                  <c:v>43951</c:v>
                </c:pt>
                <c:pt idx="998">
                  <c:v>43955</c:v>
                </c:pt>
                <c:pt idx="999">
                  <c:v>43956</c:v>
                </c:pt>
                <c:pt idx="1000">
                  <c:v>43957</c:v>
                </c:pt>
                <c:pt idx="1001">
                  <c:v>43958</c:v>
                </c:pt>
                <c:pt idx="1002">
                  <c:v>43959</c:v>
                </c:pt>
                <c:pt idx="1003">
                  <c:v>43962</c:v>
                </c:pt>
                <c:pt idx="1004">
                  <c:v>43963</c:v>
                </c:pt>
                <c:pt idx="1005">
                  <c:v>43964</c:v>
                </c:pt>
                <c:pt idx="1006">
                  <c:v>43965</c:v>
                </c:pt>
                <c:pt idx="1007">
                  <c:v>43966</c:v>
                </c:pt>
                <c:pt idx="1008">
                  <c:v>43969</c:v>
                </c:pt>
                <c:pt idx="1009">
                  <c:v>43970</c:v>
                </c:pt>
                <c:pt idx="1010">
                  <c:v>43971</c:v>
                </c:pt>
                <c:pt idx="1011">
                  <c:v>43973</c:v>
                </c:pt>
                <c:pt idx="1012">
                  <c:v>43976</c:v>
                </c:pt>
                <c:pt idx="1013">
                  <c:v>43977</c:v>
                </c:pt>
                <c:pt idx="1014">
                  <c:v>43978</c:v>
                </c:pt>
                <c:pt idx="1015">
                  <c:v>43979</c:v>
                </c:pt>
                <c:pt idx="1016">
                  <c:v>43980</c:v>
                </c:pt>
                <c:pt idx="1017">
                  <c:v>43983</c:v>
                </c:pt>
                <c:pt idx="1018">
                  <c:v>43984</c:v>
                </c:pt>
                <c:pt idx="1019">
                  <c:v>43985</c:v>
                </c:pt>
                <c:pt idx="1020">
                  <c:v>43986</c:v>
                </c:pt>
                <c:pt idx="1021">
                  <c:v>43987</c:v>
                </c:pt>
                <c:pt idx="1022">
                  <c:v>43990</c:v>
                </c:pt>
                <c:pt idx="1023">
                  <c:v>43991</c:v>
                </c:pt>
                <c:pt idx="1024">
                  <c:v>43992</c:v>
                </c:pt>
                <c:pt idx="1025">
                  <c:v>43993</c:v>
                </c:pt>
                <c:pt idx="1026">
                  <c:v>43994</c:v>
                </c:pt>
                <c:pt idx="1027">
                  <c:v>43997</c:v>
                </c:pt>
                <c:pt idx="1028">
                  <c:v>43998</c:v>
                </c:pt>
                <c:pt idx="1029">
                  <c:v>43999</c:v>
                </c:pt>
                <c:pt idx="1030">
                  <c:v>44000</c:v>
                </c:pt>
                <c:pt idx="1031">
                  <c:v>44001</c:v>
                </c:pt>
                <c:pt idx="1032">
                  <c:v>44004</c:v>
                </c:pt>
                <c:pt idx="1033">
                  <c:v>44007</c:v>
                </c:pt>
                <c:pt idx="1034">
                  <c:v>44008</c:v>
                </c:pt>
                <c:pt idx="1035">
                  <c:v>44011</c:v>
                </c:pt>
                <c:pt idx="1036">
                  <c:v>44012</c:v>
                </c:pt>
                <c:pt idx="1037">
                  <c:v>44013</c:v>
                </c:pt>
                <c:pt idx="1038">
                  <c:v>44014</c:v>
                </c:pt>
                <c:pt idx="1039">
                  <c:v>44015</c:v>
                </c:pt>
                <c:pt idx="1040">
                  <c:v>44018</c:v>
                </c:pt>
                <c:pt idx="1041">
                  <c:v>44019</c:v>
                </c:pt>
                <c:pt idx="1042">
                  <c:v>44020</c:v>
                </c:pt>
                <c:pt idx="1043">
                  <c:v>44021</c:v>
                </c:pt>
                <c:pt idx="1044">
                  <c:v>44022</c:v>
                </c:pt>
                <c:pt idx="1045">
                  <c:v>44025</c:v>
                </c:pt>
                <c:pt idx="1046">
                  <c:v>44026</c:v>
                </c:pt>
                <c:pt idx="1047">
                  <c:v>44027</c:v>
                </c:pt>
                <c:pt idx="1048">
                  <c:v>44028</c:v>
                </c:pt>
                <c:pt idx="1049">
                  <c:v>44029</c:v>
                </c:pt>
                <c:pt idx="1050">
                  <c:v>44032</c:v>
                </c:pt>
                <c:pt idx="1051">
                  <c:v>44033</c:v>
                </c:pt>
                <c:pt idx="1052">
                  <c:v>44034</c:v>
                </c:pt>
                <c:pt idx="1053">
                  <c:v>44035</c:v>
                </c:pt>
                <c:pt idx="1054">
                  <c:v>44036</c:v>
                </c:pt>
                <c:pt idx="1055">
                  <c:v>44039</c:v>
                </c:pt>
                <c:pt idx="1056">
                  <c:v>44040</c:v>
                </c:pt>
                <c:pt idx="1057">
                  <c:v>44041</c:v>
                </c:pt>
                <c:pt idx="1058">
                  <c:v>44042</c:v>
                </c:pt>
                <c:pt idx="1059">
                  <c:v>44043</c:v>
                </c:pt>
                <c:pt idx="1060">
                  <c:v>44046</c:v>
                </c:pt>
                <c:pt idx="1061">
                  <c:v>44047</c:v>
                </c:pt>
                <c:pt idx="1062">
                  <c:v>44048</c:v>
                </c:pt>
                <c:pt idx="1063">
                  <c:v>44049</c:v>
                </c:pt>
                <c:pt idx="1064">
                  <c:v>44050</c:v>
                </c:pt>
                <c:pt idx="1065">
                  <c:v>44053</c:v>
                </c:pt>
                <c:pt idx="1066">
                  <c:v>44054</c:v>
                </c:pt>
                <c:pt idx="1067">
                  <c:v>44055</c:v>
                </c:pt>
                <c:pt idx="1068">
                  <c:v>44056</c:v>
                </c:pt>
                <c:pt idx="1069">
                  <c:v>44057</c:v>
                </c:pt>
                <c:pt idx="1070">
                  <c:v>44060</c:v>
                </c:pt>
                <c:pt idx="1071">
                  <c:v>44061</c:v>
                </c:pt>
                <c:pt idx="1072">
                  <c:v>44062</c:v>
                </c:pt>
                <c:pt idx="1073">
                  <c:v>44064</c:v>
                </c:pt>
                <c:pt idx="1074">
                  <c:v>44067</c:v>
                </c:pt>
                <c:pt idx="1075">
                  <c:v>44068</c:v>
                </c:pt>
                <c:pt idx="1076">
                  <c:v>44069</c:v>
                </c:pt>
                <c:pt idx="1077">
                  <c:v>44070</c:v>
                </c:pt>
                <c:pt idx="1078">
                  <c:v>44071</c:v>
                </c:pt>
                <c:pt idx="1079">
                  <c:v>44074</c:v>
                </c:pt>
                <c:pt idx="1080">
                  <c:v>44075</c:v>
                </c:pt>
                <c:pt idx="1081">
                  <c:v>44076</c:v>
                </c:pt>
                <c:pt idx="1082">
                  <c:v>44077</c:v>
                </c:pt>
                <c:pt idx="1083">
                  <c:v>44078</c:v>
                </c:pt>
                <c:pt idx="1084">
                  <c:v>44081</c:v>
                </c:pt>
                <c:pt idx="1085">
                  <c:v>44082</c:v>
                </c:pt>
                <c:pt idx="1086">
                  <c:v>44083</c:v>
                </c:pt>
                <c:pt idx="1087">
                  <c:v>44084</c:v>
                </c:pt>
                <c:pt idx="1088">
                  <c:v>44085</c:v>
                </c:pt>
                <c:pt idx="1089">
                  <c:v>44088</c:v>
                </c:pt>
                <c:pt idx="1090">
                  <c:v>44089</c:v>
                </c:pt>
                <c:pt idx="1091">
                  <c:v>44090</c:v>
                </c:pt>
                <c:pt idx="1092">
                  <c:v>44091</c:v>
                </c:pt>
                <c:pt idx="1093">
                  <c:v>44092</c:v>
                </c:pt>
                <c:pt idx="1094">
                  <c:v>44095</c:v>
                </c:pt>
                <c:pt idx="1095">
                  <c:v>44096</c:v>
                </c:pt>
                <c:pt idx="1096">
                  <c:v>44097</c:v>
                </c:pt>
                <c:pt idx="1097">
                  <c:v>44098</c:v>
                </c:pt>
                <c:pt idx="1098">
                  <c:v>44099</c:v>
                </c:pt>
                <c:pt idx="1099">
                  <c:v>44102</c:v>
                </c:pt>
                <c:pt idx="1100">
                  <c:v>44103</c:v>
                </c:pt>
                <c:pt idx="1101">
                  <c:v>44104</c:v>
                </c:pt>
                <c:pt idx="1102">
                  <c:v>44105</c:v>
                </c:pt>
                <c:pt idx="1103">
                  <c:v>44106</c:v>
                </c:pt>
                <c:pt idx="1104">
                  <c:v>44109</c:v>
                </c:pt>
                <c:pt idx="1105">
                  <c:v>44110</c:v>
                </c:pt>
                <c:pt idx="1106">
                  <c:v>44111</c:v>
                </c:pt>
                <c:pt idx="1107">
                  <c:v>44112</c:v>
                </c:pt>
                <c:pt idx="1108">
                  <c:v>44113</c:v>
                </c:pt>
                <c:pt idx="1109">
                  <c:v>44116</c:v>
                </c:pt>
                <c:pt idx="1110">
                  <c:v>44117</c:v>
                </c:pt>
                <c:pt idx="1111">
                  <c:v>44118</c:v>
                </c:pt>
                <c:pt idx="1112">
                  <c:v>44119</c:v>
                </c:pt>
                <c:pt idx="1113">
                  <c:v>44120</c:v>
                </c:pt>
                <c:pt idx="1114">
                  <c:v>44123</c:v>
                </c:pt>
                <c:pt idx="1115">
                  <c:v>44124</c:v>
                </c:pt>
                <c:pt idx="1116">
                  <c:v>44125</c:v>
                </c:pt>
                <c:pt idx="1117">
                  <c:v>44126</c:v>
                </c:pt>
                <c:pt idx="1118">
                  <c:v>44127</c:v>
                </c:pt>
                <c:pt idx="1119">
                  <c:v>44130</c:v>
                </c:pt>
                <c:pt idx="1120">
                  <c:v>44131</c:v>
                </c:pt>
                <c:pt idx="1121">
                  <c:v>44132</c:v>
                </c:pt>
                <c:pt idx="1122">
                  <c:v>44133</c:v>
                </c:pt>
                <c:pt idx="1123">
                  <c:v>44134</c:v>
                </c:pt>
                <c:pt idx="1124">
                  <c:v>44137</c:v>
                </c:pt>
                <c:pt idx="1125">
                  <c:v>44138</c:v>
                </c:pt>
                <c:pt idx="1126">
                  <c:v>44139</c:v>
                </c:pt>
                <c:pt idx="1127">
                  <c:v>44140</c:v>
                </c:pt>
                <c:pt idx="1128">
                  <c:v>44141</c:v>
                </c:pt>
                <c:pt idx="1129">
                  <c:v>44144</c:v>
                </c:pt>
                <c:pt idx="1130">
                  <c:v>44145</c:v>
                </c:pt>
                <c:pt idx="1131">
                  <c:v>44146</c:v>
                </c:pt>
                <c:pt idx="1132">
                  <c:v>44147</c:v>
                </c:pt>
                <c:pt idx="1133">
                  <c:v>44148</c:v>
                </c:pt>
                <c:pt idx="1134">
                  <c:v>44151</c:v>
                </c:pt>
                <c:pt idx="1135">
                  <c:v>44152</c:v>
                </c:pt>
                <c:pt idx="1136">
                  <c:v>44153</c:v>
                </c:pt>
                <c:pt idx="1137">
                  <c:v>44154</c:v>
                </c:pt>
                <c:pt idx="1138">
                  <c:v>44155</c:v>
                </c:pt>
                <c:pt idx="1139">
                  <c:v>44158</c:v>
                </c:pt>
                <c:pt idx="1140">
                  <c:v>44159</c:v>
                </c:pt>
                <c:pt idx="1141">
                  <c:v>44160</c:v>
                </c:pt>
                <c:pt idx="1142">
                  <c:v>44161</c:v>
                </c:pt>
                <c:pt idx="1143">
                  <c:v>44162</c:v>
                </c:pt>
                <c:pt idx="1144">
                  <c:v>44165</c:v>
                </c:pt>
                <c:pt idx="1145">
                  <c:v>44166</c:v>
                </c:pt>
                <c:pt idx="1146">
                  <c:v>44167</c:v>
                </c:pt>
                <c:pt idx="1147">
                  <c:v>44168</c:v>
                </c:pt>
                <c:pt idx="1148">
                  <c:v>44169</c:v>
                </c:pt>
                <c:pt idx="1149">
                  <c:v>44172</c:v>
                </c:pt>
                <c:pt idx="1150">
                  <c:v>44173</c:v>
                </c:pt>
                <c:pt idx="1151">
                  <c:v>44174</c:v>
                </c:pt>
                <c:pt idx="1152">
                  <c:v>44175</c:v>
                </c:pt>
                <c:pt idx="1153">
                  <c:v>44176</c:v>
                </c:pt>
                <c:pt idx="1154">
                  <c:v>44179</c:v>
                </c:pt>
                <c:pt idx="1155">
                  <c:v>44180</c:v>
                </c:pt>
                <c:pt idx="1156">
                  <c:v>44181</c:v>
                </c:pt>
                <c:pt idx="1157">
                  <c:v>44182</c:v>
                </c:pt>
                <c:pt idx="1158">
                  <c:v>44183</c:v>
                </c:pt>
                <c:pt idx="1159">
                  <c:v>44186</c:v>
                </c:pt>
                <c:pt idx="1160">
                  <c:v>44187</c:v>
                </c:pt>
                <c:pt idx="1161">
                  <c:v>44188</c:v>
                </c:pt>
                <c:pt idx="1162">
                  <c:v>44193</c:v>
                </c:pt>
                <c:pt idx="1163">
                  <c:v>44194</c:v>
                </c:pt>
                <c:pt idx="1164">
                  <c:v>44195</c:v>
                </c:pt>
                <c:pt idx="1165">
                  <c:v>44200</c:v>
                </c:pt>
                <c:pt idx="1166">
                  <c:v>44201</c:v>
                </c:pt>
                <c:pt idx="1167">
                  <c:v>44202</c:v>
                </c:pt>
                <c:pt idx="1168">
                  <c:v>44203</c:v>
                </c:pt>
                <c:pt idx="1169">
                  <c:v>44204</c:v>
                </c:pt>
                <c:pt idx="1170">
                  <c:v>44207</c:v>
                </c:pt>
                <c:pt idx="1171">
                  <c:v>44208</c:v>
                </c:pt>
                <c:pt idx="1172">
                  <c:v>44209</c:v>
                </c:pt>
                <c:pt idx="1173">
                  <c:v>44210</c:v>
                </c:pt>
                <c:pt idx="1174">
                  <c:v>44211</c:v>
                </c:pt>
                <c:pt idx="1175">
                  <c:v>44214</c:v>
                </c:pt>
                <c:pt idx="1176">
                  <c:v>44215</c:v>
                </c:pt>
                <c:pt idx="1177">
                  <c:v>44216</c:v>
                </c:pt>
                <c:pt idx="1178">
                  <c:v>44217</c:v>
                </c:pt>
                <c:pt idx="1179">
                  <c:v>44218</c:v>
                </c:pt>
                <c:pt idx="1180">
                  <c:v>44221</c:v>
                </c:pt>
                <c:pt idx="1181">
                  <c:v>44222</c:v>
                </c:pt>
                <c:pt idx="1182">
                  <c:v>44223</c:v>
                </c:pt>
                <c:pt idx="1183">
                  <c:v>44224</c:v>
                </c:pt>
                <c:pt idx="1184">
                  <c:v>44225</c:v>
                </c:pt>
                <c:pt idx="1185">
                  <c:v>44228</c:v>
                </c:pt>
                <c:pt idx="1186">
                  <c:v>44229</c:v>
                </c:pt>
                <c:pt idx="1187">
                  <c:v>44230</c:v>
                </c:pt>
                <c:pt idx="1188">
                  <c:v>44231</c:v>
                </c:pt>
                <c:pt idx="1189">
                  <c:v>44232</c:v>
                </c:pt>
                <c:pt idx="1190">
                  <c:v>44235</c:v>
                </c:pt>
                <c:pt idx="1191">
                  <c:v>44236</c:v>
                </c:pt>
                <c:pt idx="1192">
                  <c:v>44237</c:v>
                </c:pt>
                <c:pt idx="1193">
                  <c:v>44238</c:v>
                </c:pt>
                <c:pt idx="1194">
                  <c:v>44239</c:v>
                </c:pt>
                <c:pt idx="1195">
                  <c:v>44242</c:v>
                </c:pt>
                <c:pt idx="1196">
                  <c:v>44243</c:v>
                </c:pt>
                <c:pt idx="1197">
                  <c:v>44244</c:v>
                </c:pt>
                <c:pt idx="1198">
                  <c:v>44245</c:v>
                </c:pt>
                <c:pt idx="1199">
                  <c:v>44246</c:v>
                </c:pt>
                <c:pt idx="1200">
                  <c:v>44249</c:v>
                </c:pt>
                <c:pt idx="1201">
                  <c:v>44250</c:v>
                </c:pt>
                <c:pt idx="1202">
                  <c:v>44252</c:v>
                </c:pt>
                <c:pt idx="1203">
                  <c:v>44253</c:v>
                </c:pt>
                <c:pt idx="1204">
                  <c:v>44256</c:v>
                </c:pt>
                <c:pt idx="1205">
                  <c:v>44257</c:v>
                </c:pt>
                <c:pt idx="1206">
                  <c:v>44258</c:v>
                </c:pt>
                <c:pt idx="1207">
                  <c:v>44259</c:v>
                </c:pt>
                <c:pt idx="1208">
                  <c:v>44260</c:v>
                </c:pt>
                <c:pt idx="1209">
                  <c:v>44263</c:v>
                </c:pt>
                <c:pt idx="1210">
                  <c:v>44264</c:v>
                </c:pt>
                <c:pt idx="1211">
                  <c:v>44265</c:v>
                </c:pt>
                <c:pt idx="1212">
                  <c:v>44266</c:v>
                </c:pt>
                <c:pt idx="1213">
                  <c:v>44267</c:v>
                </c:pt>
                <c:pt idx="1214">
                  <c:v>44270</c:v>
                </c:pt>
                <c:pt idx="1215">
                  <c:v>44271</c:v>
                </c:pt>
                <c:pt idx="1216">
                  <c:v>44272</c:v>
                </c:pt>
                <c:pt idx="1217">
                  <c:v>44273</c:v>
                </c:pt>
                <c:pt idx="1218">
                  <c:v>44274</c:v>
                </c:pt>
                <c:pt idx="1219">
                  <c:v>44277</c:v>
                </c:pt>
                <c:pt idx="1220">
                  <c:v>44278</c:v>
                </c:pt>
                <c:pt idx="1221">
                  <c:v>44279</c:v>
                </c:pt>
                <c:pt idx="1222">
                  <c:v>44280</c:v>
                </c:pt>
                <c:pt idx="1223">
                  <c:v>44281</c:v>
                </c:pt>
                <c:pt idx="1224">
                  <c:v>44284</c:v>
                </c:pt>
                <c:pt idx="1225">
                  <c:v>44285</c:v>
                </c:pt>
                <c:pt idx="1226">
                  <c:v>44286</c:v>
                </c:pt>
                <c:pt idx="1227">
                  <c:v>44287</c:v>
                </c:pt>
                <c:pt idx="1228">
                  <c:v>44292</c:v>
                </c:pt>
                <c:pt idx="1229">
                  <c:v>44293</c:v>
                </c:pt>
                <c:pt idx="1230">
                  <c:v>44294</c:v>
                </c:pt>
                <c:pt idx="1231">
                  <c:v>44295</c:v>
                </c:pt>
                <c:pt idx="1232">
                  <c:v>44298</c:v>
                </c:pt>
                <c:pt idx="1233">
                  <c:v>44299</c:v>
                </c:pt>
                <c:pt idx="1234">
                  <c:v>44300</c:v>
                </c:pt>
                <c:pt idx="1235">
                  <c:v>44301</c:v>
                </c:pt>
                <c:pt idx="1236">
                  <c:v>44302</c:v>
                </c:pt>
                <c:pt idx="1237">
                  <c:v>44305</c:v>
                </c:pt>
                <c:pt idx="1238">
                  <c:v>44306</c:v>
                </c:pt>
                <c:pt idx="1239">
                  <c:v>44307</c:v>
                </c:pt>
                <c:pt idx="1240">
                  <c:v>44308</c:v>
                </c:pt>
                <c:pt idx="1241">
                  <c:v>44309</c:v>
                </c:pt>
                <c:pt idx="1242">
                  <c:v>44312</c:v>
                </c:pt>
                <c:pt idx="1243">
                  <c:v>44313</c:v>
                </c:pt>
                <c:pt idx="1244">
                  <c:v>44314</c:v>
                </c:pt>
                <c:pt idx="1245">
                  <c:v>44315</c:v>
                </c:pt>
                <c:pt idx="1246">
                  <c:v>44316</c:v>
                </c:pt>
                <c:pt idx="1247">
                  <c:v>44319</c:v>
                </c:pt>
                <c:pt idx="1248">
                  <c:v>44320</c:v>
                </c:pt>
                <c:pt idx="1249">
                  <c:v>44321</c:v>
                </c:pt>
                <c:pt idx="1250">
                  <c:v>44322</c:v>
                </c:pt>
                <c:pt idx="1251">
                  <c:v>44323</c:v>
                </c:pt>
                <c:pt idx="1252">
                  <c:v>44326</c:v>
                </c:pt>
                <c:pt idx="1253">
                  <c:v>44327</c:v>
                </c:pt>
                <c:pt idx="1254">
                  <c:v>44328</c:v>
                </c:pt>
                <c:pt idx="1255">
                  <c:v>44330</c:v>
                </c:pt>
                <c:pt idx="1256">
                  <c:v>44333</c:v>
                </c:pt>
                <c:pt idx="1257">
                  <c:v>44334</c:v>
                </c:pt>
                <c:pt idx="1258">
                  <c:v>44335</c:v>
                </c:pt>
                <c:pt idx="1259">
                  <c:v>44336</c:v>
                </c:pt>
                <c:pt idx="1260">
                  <c:v>44337</c:v>
                </c:pt>
                <c:pt idx="1261">
                  <c:v>44340</c:v>
                </c:pt>
                <c:pt idx="1262">
                  <c:v>44341</c:v>
                </c:pt>
                <c:pt idx="1263">
                  <c:v>44342</c:v>
                </c:pt>
                <c:pt idx="1264">
                  <c:v>44343</c:v>
                </c:pt>
                <c:pt idx="1265">
                  <c:v>44344</c:v>
                </c:pt>
                <c:pt idx="1266">
                  <c:v>44347</c:v>
                </c:pt>
                <c:pt idx="1267">
                  <c:v>44348</c:v>
                </c:pt>
                <c:pt idx="1268">
                  <c:v>44349</c:v>
                </c:pt>
                <c:pt idx="1269">
                  <c:v>44350</c:v>
                </c:pt>
                <c:pt idx="1270">
                  <c:v>44351</c:v>
                </c:pt>
                <c:pt idx="1271">
                  <c:v>44354</c:v>
                </c:pt>
                <c:pt idx="1272">
                  <c:v>44355</c:v>
                </c:pt>
                <c:pt idx="1273">
                  <c:v>44356</c:v>
                </c:pt>
                <c:pt idx="1274">
                  <c:v>44357</c:v>
                </c:pt>
                <c:pt idx="1275">
                  <c:v>44358</c:v>
                </c:pt>
                <c:pt idx="1276">
                  <c:v>44361</c:v>
                </c:pt>
                <c:pt idx="1277">
                  <c:v>44362</c:v>
                </c:pt>
                <c:pt idx="1278">
                  <c:v>44363</c:v>
                </c:pt>
                <c:pt idx="1279">
                  <c:v>44364</c:v>
                </c:pt>
                <c:pt idx="1280">
                  <c:v>44365</c:v>
                </c:pt>
                <c:pt idx="1281">
                  <c:v>44368</c:v>
                </c:pt>
                <c:pt idx="1282">
                  <c:v>44369</c:v>
                </c:pt>
                <c:pt idx="1283">
                  <c:v>44372</c:v>
                </c:pt>
                <c:pt idx="1284">
                  <c:v>44375</c:v>
                </c:pt>
                <c:pt idx="1285">
                  <c:v>44376</c:v>
                </c:pt>
                <c:pt idx="1286">
                  <c:v>44377</c:v>
                </c:pt>
                <c:pt idx="1287">
                  <c:v>44378</c:v>
                </c:pt>
                <c:pt idx="1288">
                  <c:v>44379</c:v>
                </c:pt>
                <c:pt idx="1289">
                  <c:v>44382</c:v>
                </c:pt>
                <c:pt idx="1290">
                  <c:v>44383</c:v>
                </c:pt>
                <c:pt idx="1291">
                  <c:v>44384</c:v>
                </c:pt>
                <c:pt idx="1292">
                  <c:v>44385</c:v>
                </c:pt>
                <c:pt idx="1293">
                  <c:v>44386</c:v>
                </c:pt>
                <c:pt idx="1294">
                  <c:v>44389</c:v>
                </c:pt>
                <c:pt idx="1295">
                  <c:v>44390</c:v>
                </c:pt>
                <c:pt idx="1296">
                  <c:v>44391</c:v>
                </c:pt>
                <c:pt idx="1297">
                  <c:v>44392</c:v>
                </c:pt>
                <c:pt idx="1298">
                  <c:v>44393</c:v>
                </c:pt>
                <c:pt idx="1299">
                  <c:v>44396</c:v>
                </c:pt>
                <c:pt idx="1300">
                  <c:v>44397</c:v>
                </c:pt>
                <c:pt idx="1301">
                  <c:v>44398</c:v>
                </c:pt>
                <c:pt idx="1302">
                  <c:v>44399</c:v>
                </c:pt>
                <c:pt idx="1303">
                  <c:v>44400</c:v>
                </c:pt>
                <c:pt idx="1304">
                  <c:v>44403</c:v>
                </c:pt>
                <c:pt idx="1305">
                  <c:v>44404</c:v>
                </c:pt>
                <c:pt idx="1306">
                  <c:v>44405</c:v>
                </c:pt>
                <c:pt idx="1307">
                  <c:v>44406</c:v>
                </c:pt>
                <c:pt idx="1308">
                  <c:v>44407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44417</c:v>
                </c:pt>
                <c:pt idx="1315">
                  <c:v>44418</c:v>
                </c:pt>
                <c:pt idx="1316">
                  <c:v>44419</c:v>
                </c:pt>
                <c:pt idx="1317">
                  <c:v>44420</c:v>
                </c:pt>
                <c:pt idx="1318">
                  <c:v>44421</c:v>
                </c:pt>
                <c:pt idx="1319">
                  <c:v>44424</c:v>
                </c:pt>
                <c:pt idx="1320">
                  <c:v>44425</c:v>
                </c:pt>
                <c:pt idx="1321">
                  <c:v>44426</c:v>
                </c:pt>
                <c:pt idx="1322">
                  <c:v>44427</c:v>
                </c:pt>
                <c:pt idx="1323">
                  <c:v>44431</c:v>
                </c:pt>
                <c:pt idx="1324">
                  <c:v>44432</c:v>
                </c:pt>
                <c:pt idx="1325">
                  <c:v>44433</c:v>
                </c:pt>
                <c:pt idx="1326">
                  <c:v>44434</c:v>
                </c:pt>
                <c:pt idx="1327">
                  <c:v>44435</c:v>
                </c:pt>
                <c:pt idx="1328">
                  <c:v>44438</c:v>
                </c:pt>
                <c:pt idx="1329">
                  <c:v>44439</c:v>
                </c:pt>
                <c:pt idx="1330">
                  <c:v>44440</c:v>
                </c:pt>
                <c:pt idx="1331">
                  <c:v>44441</c:v>
                </c:pt>
                <c:pt idx="1332">
                  <c:v>44442</c:v>
                </c:pt>
                <c:pt idx="1333">
                  <c:v>44445</c:v>
                </c:pt>
                <c:pt idx="1334">
                  <c:v>44446</c:v>
                </c:pt>
                <c:pt idx="1335">
                  <c:v>44447</c:v>
                </c:pt>
                <c:pt idx="1336">
                  <c:v>44448</c:v>
                </c:pt>
                <c:pt idx="1337">
                  <c:v>44449</c:v>
                </c:pt>
                <c:pt idx="1338">
                  <c:v>44452</c:v>
                </c:pt>
                <c:pt idx="1339">
                  <c:v>44453</c:v>
                </c:pt>
                <c:pt idx="1340">
                  <c:v>44454</c:v>
                </c:pt>
                <c:pt idx="1341">
                  <c:v>44455</c:v>
                </c:pt>
                <c:pt idx="1342">
                  <c:v>44456</c:v>
                </c:pt>
                <c:pt idx="1343">
                  <c:v>44459</c:v>
                </c:pt>
                <c:pt idx="1344">
                  <c:v>44460</c:v>
                </c:pt>
                <c:pt idx="1345">
                  <c:v>44461</c:v>
                </c:pt>
                <c:pt idx="1346">
                  <c:v>44462</c:v>
                </c:pt>
                <c:pt idx="1347">
                  <c:v>44463</c:v>
                </c:pt>
                <c:pt idx="1348">
                  <c:v>44466</c:v>
                </c:pt>
                <c:pt idx="1349">
                  <c:v>44467</c:v>
                </c:pt>
                <c:pt idx="1350">
                  <c:v>44468</c:v>
                </c:pt>
                <c:pt idx="1351">
                  <c:v>44469</c:v>
                </c:pt>
                <c:pt idx="1352">
                  <c:v>44470</c:v>
                </c:pt>
                <c:pt idx="1353">
                  <c:v>44473</c:v>
                </c:pt>
                <c:pt idx="1354">
                  <c:v>44474</c:v>
                </c:pt>
                <c:pt idx="1355">
                  <c:v>44475</c:v>
                </c:pt>
                <c:pt idx="1356">
                  <c:v>44476</c:v>
                </c:pt>
                <c:pt idx="1357">
                  <c:v>44477</c:v>
                </c:pt>
                <c:pt idx="1358">
                  <c:v>44480</c:v>
                </c:pt>
                <c:pt idx="1359">
                  <c:v>44481</c:v>
                </c:pt>
                <c:pt idx="1360">
                  <c:v>44482</c:v>
                </c:pt>
                <c:pt idx="1361">
                  <c:v>44483</c:v>
                </c:pt>
                <c:pt idx="1362">
                  <c:v>44484</c:v>
                </c:pt>
                <c:pt idx="1363">
                  <c:v>44487</c:v>
                </c:pt>
                <c:pt idx="1364">
                  <c:v>44488</c:v>
                </c:pt>
                <c:pt idx="1365">
                  <c:v>44489</c:v>
                </c:pt>
                <c:pt idx="1366">
                  <c:v>44490</c:v>
                </c:pt>
                <c:pt idx="1367">
                  <c:v>44491</c:v>
                </c:pt>
                <c:pt idx="1368">
                  <c:v>44494</c:v>
                </c:pt>
                <c:pt idx="1369">
                  <c:v>44495</c:v>
                </c:pt>
                <c:pt idx="1370">
                  <c:v>44496</c:v>
                </c:pt>
                <c:pt idx="1371">
                  <c:v>44497</c:v>
                </c:pt>
                <c:pt idx="1372">
                  <c:v>44498</c:v>
                </c:pt>
                <c:pt idx="1373">
                  <c:v>44501</c:v>
                </c:pt>
                <c:pt idx="1374">
                  <c:v>44502</c:v>
                </c:pt>
                <c:pt idx="1375">
                  <c:v>44503</c:v>
                </c:pt>
                <c:pt idx="1376">
                  <c:v>44504</c:v>
                </c:pt>
                <c:pt idx="1377">
                  <c:v>44505</c:v>
                </c:pt>
                <c:pt idx="1378">
                  <c:v>44508</c:v>
                </c:pt>
                <c:pt idx="1379">
                  <c:v>44509</c:v>
                </c:pt>
                <c:pt idx="1380">
                  <c:v>44510</c:v>
                </c:pt>
                <c:pt idx="1381">
                  <c:v>44511</c:v>
                </c:pt>
                <c:pt idx="1382">
                  <c:v>44512</c:v>
                </c:pt>
                <c:pt idx="1383">
                  <c:v>44515</c:v>
                </c:pt>
                <c:pt idx="1384">
                  <c:v>44516</c:v>
                </c:pt>
                <c:pt idx="1385">
                  <c:v>44517</c:v>
                </c:pt>
                <c:pt idx="1386">
                  <c:v>44518</c:v>
                </c:pt>
                <c:pt idx="1387">
                  <c:v>44519</c:v>
                </c:pt>
                <c:pt idx="1388">
                  <c:v>44522</c:v>
                </c:pt>
                <c:pt idx="1389">
                  <c:v>44523</c:v>
                </c:pt>
                <c:pt idx="1390">
                  <c:v>44524</c:v>
                </c:pt>
                <c:pt idx="1391">
                  <c:v>44525</c:v>
                </c:pt>
                <c:pt idx="1392">
                  <c:v>44526</c:v>
                </c:pt>
                <c:pt idx="1393">
                  <c:v>44529</c:v>
                </c:pt>
                <c:pt idx="1394">
                  <c:v>44530</c:v>
                </c:pt>
                <c:pt idx="1395">
                  <c:v>44531</c:v>
                </c:pt>
                <c:pt idx="1396">
                  <c:v>44532</c:v>
                </c:pt>
                <c:pt idx="1397">
                  <c:v>44533</c:v>
                </c:pt>
                <c:pt idx="1398">
                  <c:v>44536</c:v>
                </c:pt>
                <c:pt idx="1399">
                  <c:v>44537</c:v>
                </c:pt>
                <c:pt idx="1400">
                  <c:v>44538</c:v>
                </c:pt>
                <c:pt idx="1401">
                  <c:v>44539</c:v>
                </c:pt>
                <c:pt idx="1402">
                  <c:v>44540</c:v>
                </c:pt>
                <c:pt idx="1403">
                  <c:v>44543</c:v>
                </c:pt>
                <c:pt idx="1404">
                  <c:v>44544</c:v>
                </c:pt>
                <c:pt idx="1405">
                  <c:v>44545</c:v>
                </c:pt>
                <c:pt idx="1406">
                  <c:v>44546</c:v>
                </c:pt>
                <c:pt idx="1407">
                  <c:v>44547</c:v>
                </c:pt>
                <c:pt idx="1408">
                  <c:v>44550</c:v>
                </c:pt>
                <c:pt idx="1409">
                  <c:v>44551</c:v>
                </c:pt>
                <c:pt idx="1410">
                  <c:v>44552</c:v>
                </c:pt>
                <c:pt idx="1411">
                  <c:v>44553</c:v>
                </c:pt>
                <c:pt idx="1412">
                  <c:v>44557</c:v>
                </c:pt>
                <c:pt idx="1413">
                  <c:v>44558</c:v>
                </c:pt>
                <c:pt idx="1414">
                  <c:v>44559</c:v>
                </c:pt>
                <c:pt idx="1415">
                  <c:v>44560</c:v>
                </c:pt>
                <c:pt idx="1416">
                  <c:v>44564</c:v>
                </c:pt>
                <c:pt idx="1417">
                  <c:v>44565</c:v>
                </c:pt>
                <c:pt idx="1418">
                  <c:v>44566</c:v>
                </c:pt>
                <c:pt idx="1419">
                  <c:v>44567</c:v>
                </c:pt>
                <c:pt idx="1420">
                  <c:v>44568</c:v>
                </c:pt>
                <c:pt idx="1421">
                  <c:v>44571</c:v>
                </c:pt>
                <c:pt idx="1422">
                  <c:v>44572</c:v>
                </c:pt>
                <c:pt idx="1423">
                  <c:v>44573</c:v>
                </c:pt>
                <c:pt idx="1424">
                  <c:v>44574</c:v>
                </c:pt>
                <c:pt idx="1425">
                  <c:v>44575</c:v>
                </c:pt>
                <c:pt idx="1426">
                  <c:v>44578</c:v>
                </c:pt>
                <c:pt idx="1427">
                  <c:v>44579</c:v>
                </c:pt>
                <c:pt idx="1428">
                  <c:v>44580</c:v>
                </c:pt>
                <c:pt idx="1429">
                  <c:v>44581</c:v>
                </c:pt>
                <c:pt idx="1430">
                  <c:v>44582</c:v>
                </c:pt>
                <c:pt idx="1431">
                  <c:v>44585</c:v>
                </c:pt>
                <c:pt idx="1432">
                  <c:v>44586</c:v>
                </c:pt>
                <c:pt idx="1433">
                  <c:v>44587</c:v>
                </c:pt>
                <c:pt idx="1434">
                  <c:v>44588</c:v>
                </c:pt>
                <c:pt idx="1435">
                  <c:v>44589</c:v>
                </c:pt>
                <c:pt idx="1436">
                  <c:v>44592</c:v>
                </c:pt>
                <c:pt idx="1437">
                  <c:v>44593</c:v>
                </c:pt>
                <c:pt idx="1438">
                  <c:v>44594</c:v>
                </c:pt>
                <c:pt idx="1439">
                  <c:v>44595</c:v>
                </c:pt>
                <c:pt idx="1440">
                  <c:v>44596</c:v>
                </c:pt>
                <c:pt idx="1441">
                  <c:v>44599</c:v>
                </c:pt>
                <c:pt idx="1442">
                  <c:v>44600</c:v>
                </c:pt>
                <c:pt idx="1443">
                  <c:v>44601</c:v>
                </c:pt>
                <c:pt idx="1444">
                  <c:v>44602</c:v>
                </c:pt>
                <c:pt idx="1445">
                  <c:v>44603</c:v>
                </c:pt>
                <c:pt idx="1446">
                  <c:v>44606</c:v>
                </c:pt>
                <c:pt idx="1447">
                  <c:v>44607</c:v>
                </c:pt>
                <c:pt idx="1448">
                  <c:v>44608</c:v>
                </c:pt>
                <c:pt idx="1449">
                  <c:v>44609</c:v>
                </c:pt>
                <c:pt idx="1450">
                  <c:v>44610</c:v>
                </c:pt>
                <c:pt idx="1451">
                  <c:v>44613</c:v>
                </c:pt>
                <c:pt idx="1452">
                  <c:v>44614</c:v>
                </c:pt>
                <c:pt idx="1453">
                  <c:v>44615</c:v>
                </c:pt>
                <c:pt idx="1454">
                  <c:v>44616</c:v>
                </c:pt>
                <c:pt idx="1455">
                  <c:v>44617</c:v>
                </c:pt>
                <c:pt idx="1456">
                  <c:v>44620</c:v>
                </c:pt>
                <c:pt idx="1457">
                  <c:v>44621</c:v>
                </c:pt>
                <c:pt idx="1458">
                  <c:v>44622</c:v>
                </c:pt>
                <c:pt idx="1459">
                  <c:v>44623</c:v>
                </c:pt>
                <c:pt idx="1460">
                  <c:v>44624</c:v>
                </c:pt>
                <c:pt idx="1461">
                  <c:v>44627</c:v>
                </c:pt>
                <c:pt idx="1462">
                  <c:v>44628</c:v>
                </c:pt>
                <c:pt idx="1463">
                  <c:v>44629</c:v>
                </c:pt>
                <c:pt idx="1464">
                  <c:v>44630</c:v>
                </c:pt>
                <c:pt idx="1465">
                  <c:v>44631</c:v>
                </c:pt>
                <c:pt idx="1466">
                  <c:v>44634</c:v>
                </c:pt>
                <c:pt idx="1467">
                  <c:v>44635</c:v>
                </c:pt>
                <c:pt idx="1468">
                  <c:v>44636</c:v>
                </c:pt>
                <c:pt idx="1469">
                  <c:v>44637</c:v>
                </c:pt>
                <c:pt idx="1470">
                  <c:v>44638</c:v>
                </c:pt>
                <c:pt idx="1471">
                  <c:v>44641</c:v>
                </c:pt>
                <c:pt idx="1472">
                  <c:v>44642</c:v>
                </c:pt>
                <c:pt idx="1473">
                  <c:v>44643</c:v>
                </c:pt>
                <c:pt idx="1474">
                  <c:v>44644</c:v>
                </c:pt>
                <c:pt idx="1475">
                  <c:v>44645</c:v>
                </c:pt>
                <c:pt idx="1476">
                  <c:v>44648</c:v>
                </c:pt>
                <c:pt idx="1477">
                  <c:v>44649</c:v>
                </c:pt>
                <c:pt idx="1478">
                  <c:v>44650</c:v>
                </c:pt>
                <c:pt idx="1479">
                  <c:v>44651</c:v>
                </c:pt>
                <c:pt idx="1480">
                  <c:v>44652</c:v>
                </c:pt>
                <c:pt idx="1481">
                  <c:v>44655</c:v>
                </c:pt>
                <c:pt idx="1482">
                  <c:v>44656</c:v>
                </c:pt>
                <c:pt idx="1483">
                  <c:v>44657</c:v>
                </c:pt>
                <c:pt idx="1484">
                  <c:v>44658</c:v>
                </c:pt>
                <c:pt idx="1485">
                  <c:v>44659</c:v>
                </c:pt>
                <c:pt idx="1486">
                  <c:v>44662</c:v>
                </c:pt>
                <c:pt idx="1487">
                  <c:v>44663</c:v>
                </c:pt>
                <c:pt idx="1488">
                  <c:v>44664</c:v>
                </c:pt>
                <c:pt idx="1489">
                  <c:v>44665</c:v>
                </c:pt>
                <c:pt idx="1490">
                  <c:v>44670</c:v>
                </c:pt>
                <c:pt idx="1491">
                  <c:v>44671</c:v>
                </c:pt>
                <c:pt idx="1492">
                  <c:v>44672</c:v>
                </c:pt>
                <c:pt idx="1493">
                  <c:v>44673</c:v>
                </c:pt>
                <c:pt idx="1494">
                  <c:v>44676</c:v>
                </c:pt>
                <c:pt idx="1495">
                  <c:v>44677</c:v>
                </c:pt>
                <c:pt idx="1496">
                  <c:v>44678</c:v>
                </c:pt>
                <c:pt idx="1497">
                  <c:v>44679</c:v>
                </c:pt>
                <c:pt idx="1498">
                  <c:v>44680</c:v>
                </c:pt>
                <c:pt idx="1499">
                  <c:v>44683</c:v>
                </c:pt>
                <c:pt idx="1500">
                  <c:v>44684</c:v>
                </c:pt>
                <c:pt idx="1501">
                  <c:v>44685</c:v>
                </c:pt>
                <c:pt idx="1502">
                  <c:v>44686</c:v>
                </c:pt>
                <c:pt idx="1503">
                  <c:v>44687</c:v>
                </c:pt>
                <c:pt idx="1504">
                  <c:v>44690</c:v>
                </c:pt>
                <c:pt idx="1505">
                  <c:v>44691</c:v>
                </c:pt>
                <c:pt idx="1506">
                  <c:v>44692</c:v>
                </c:pt>
                <c:pt idx="1507">
                  <c:v>44693</c:v>
                </c:pt>
                <c:pt idx="1508">
                  <c:v>44694</c:v>
                </c:pt>
                <c:pt idx="1509">
                  <c:v>44697</c:v>
                </c:pt>
                <c:pt idx="1510">
                  <c:v>44698</c:v>
                </c:pt>
                <c:pt idx="1511">
                  <c:v>44699</c:v>
                </c:pt>
                <c:pt idx="1512">
                  <c:v>44700</c:v>
                </c:pt>
                <c:pt idx="1513">
                  <c:v>44701</c:v>
                </c:pt>
                <c:pt idx="1514">
                  <c:v>44704</c:v>
                </c:pt>
                <c:pt idx="1515">
                  <c:v>44705</c:v>
                </c:pt>
                <c:pt idx="1516">
                  <c:v>44706</c:v>
                </c:pt>
                <c:pt idx="1517">
                  <c:v>44708</c:v>
                </c:pt>
                <c:pt idx="1518">
                  <c:v>44711</c:v>
                </c:pt>
                <c:pt idx="1519">
                  <c:v>44712</c:v>
                </c:pt>
                <c:pt idx="1520">
                  <c:v>44713</c:v>
                </c:pt>
                <c:pt idx="1521">
                  <c:v>44714</c:v>
                </c:pt>
                <c:pt idx="1522">
                  <c:v>44715</c:v>
                </c:pt>
                <c:pt idx="1523">
                  <c:v>44718</c:v>
                </c:pt>
                <c:pt idx="1524">
                  <c:v>44719</c:v>
                </c:pt>
                <c:pt idx="1525">
                  <c:v>44720</c:v>
                </c:pt>
                <c:pt idx="1526">
                  <c:v>44721</c:v>
                </c:pt>
                <c:pt idx="1527">
                  <c:v>44722</c:v>
                </c:pt>
                <c:pt idx="1528">
                  <c:v>44725</c:v>
                </c:pt>
                <c:pt idx="1529">
                  <c:v>44726</c:v>
                </c:pt>
                <c:pt idx="1530">
                  <c:v>44727</c:v>
                </c:pt>
                <c:pt idx="1531">
                  <c:v>44728</c:v>
                </c:pt>
                <c:pt idx="1532">
                  <c:v>44729</c:v>
                </c:pt>
                <c:pt idx="1533">
                  <c:v>44732</c:v>
                </c:pt>
                <c:pt idx="1534">
                  <c:v>44733</c:v>
                </c:pt>
                <c:pt idx="1535">
                  <c:v>44734</c:v>
                </c:pt>
                <c:pt idx="1536">
                  <c:v>44739</c:v>
                </c:pt>
                <c:pt idx="1537">
                  <c:v>44740</c:v>
                </c:pt>
                <c:pt idx="1538">
                  <c:v>44741</c:v>
                </c:pt>
                <c:pt idx="1539">
                  <c:v>44742</c:v>
                </c:pt>
              </c:numCache>
            </c:numRef>
          </c:cat>
          <c:val>
            <c:numRef>
              <c:f>[0]!g_ash</c:f>
              <c:numCache>
                <c:formatCode>General</c:formatCode>
                <c:ptCount val="1540"/>
                <c:pt idx="0">
                  <c:v>7.02</c:v>
                </c:pt>
                <c:pt idx="1">
                  <c:v>7.12</c:v>
                </c:pt>
                <c:pt idx="2">
                  <c:v>7.18</c:v>
                </c:pt>
                <c:pt idx="3">
                  <c:v>7.39</c:v>
                </c:pt>
                <c:pt idx="4">
                  <c:v>7.64</c:v>
                </c:pt>
                <c:pt idx="5">
                  <c:v>7.9</c:v>
                </c:pt>
                <c:pt idx="6">
                  <c:v>7.85</c:v>
                </c:pt>
                <c:pt idx="7">
                  <c:v>7.51</c:v>
                </c:pt>
                <c:pt idx="8">
                  <c:v>7.46</c:v>
                </c:pt>
                <c:pt idx="9">
                  <c:v>7.45</c:v>
                </c:pt>
                <c:pt idx="10">
                  <c:v>7.35</c:v>
                </c:pt>
                <c:pt idx="11">
                  <c:v>7.34</c:v>
                </c:pt>
                <c:pt idx="12">
                  <c:v>7.4</c:v>
                </c:pt>
                <c:pt idx="13">
                  <c:v>7.4</c:v>
                </c:pt>
                <c:pt idx="14">
                  <c:v>7.39</c:v>
                </c:pt>
                <c:pt idx="15">
                  <c:v>7.4</c:v>
                </c:pt>
                <c:pt idx="16">
                  <c:v>7.3</c:v>
                </c:pt>
                <c:pt idx="17">
                  <c:v>7.22</c:v>
                </c:pt>
                <c:pt idx="18">
                  <c:v>7.25</c:v>
                </c:pt>
                <c:pt idx="19">
                  <c:v>7.21</c:v>
                </c:pt>
                <c:pt idx="20">
                  <c:v>7.26</c:v>
                </c:pt>
                <c:pt idx="21">
                  <c:v>7.26</c:v>
                </c:pt>
                <c:pt idx="22">
                  <c:v>7.25</c:v>
                </c:pt>
                <c:pt idx="23">
                  <c:v>7.15</c:v>
                </c:pt>
                <c:pt idx="24">
                  <c:v>7.25</c:v>
                </c:pt>
                <c:pt idx="25">
                  <c:v>7.2</c:v>
                </c:pt>
                <c:pt idx="26">
                  <c:v>7.2</c:v>
                </c:pt>
                <c:pt idx="27">
                  <c:v>7.25</c:v>
                </c:pt>
                <c:pt idx="28">
                  <c:v>7.24</c:v>
                </c:pt>
                <c:pt idx="29">
                  <c:v>7.24</c:v>
                </c:pt>
                <c:pt idx="30">
                  <c:v>7.23</c:v>
                </c:pt>
                <c:pt idx="31">
                  <c:v>7.23</c:v>
                </c:pt>
                <c:pt idx="32">
                  <c:v>7.23</c:v>
                </c:pt>
                <c:pt idx="33">
                  <c:v>7.25</c:v>
                </c:pt>
                <c:pt idx="34">
                  <c:v>7.21</c:v>
                </c:pt>
                <c:pt idx="35">
                  <c:v>7.25</c:v>
                </c:pt>
                <c:pt idx="36">
                  <c:v>7.25</c:v>
                </c:pt>
                <c:pt idx="37">
                  <c:v>7.28</c:v>
                </c:pt>
                <c:pt idx="38">
                  <c:v>7.3</c:v>
                </c:pt>
                <c:pt idx="39">
                  <c:v>7.44</c:v>
                </c:pt>
                <c:pt idx="40">
                  <c:v>7.4</c:v>
                </c:pt>
                <c:pt idx="41">
                  <c:v>7.27</c:v>
                </c:pt>
                <c:pt idx="42">
                  <c:v>7.3</c:v>
                </c:pt>
                <c:pt idx="43">
                  <c:v>7.22</c:v>
                </c:pt>
                <c:pt idx="44">
                  <c:v>7.22</c:v>
                </c:pt>
                <c:pt idx="45">
                  <c:v>7.22</c:v>
                </c:pt>
                <c:pt idx="46">
                  <c:v>7.24</c:v>
                </c:pt>
                <c:pt idx="47">
                  <c:v>7.3</c:v>
                </c:pt>
                <c:pt idx="48">
                  <c:v>7.3</c:v>
                </c:pt>
                <c:pt idx="49">
                  <c:v>7.24</c:v>
                </c:pt>
                <c:pt idx="50">
                  <c:v>7.22</c:v>
                </c:pt>
                <c:pt idx="51">
                  <c:v>7.28</c:v>
                </c:pt>
                <c:pt idx="52">
                  <c:v>7.25</c:v>
                </c:pt>
                <c:pt idx="53">
                  <c:v>7.25</c:v>
                </c:pt>
                <c:pt idx="54">
                  <c:v>7.21</c:v>
                </c:pt>
                <c:pt idx="55">
                  <c:v>7.26</c:v>
                </c:pt>
                <c:pt idx="56">
                  <c:v>7.28</c:v>
                </c:pt>
                <c:pt idx="57">
                  <c:v>7.25</c:v>
                </c:pt>
                <c:pt idx="58">
                  <c:v>7.24</c:v>
                </c:pt>
                <c:pt idx="59">
                  <c:v>7.22</c:v>
                </c:pt>
                <c:pt idx="60">
                  <c:v>7.25</c:v>
                </c:pt>
                <c:pt idx="61">
                  <c:v>7.24</c:v>
                </c:pt>
                <c:pt idx="62">
                  <c:v>7.22</c:v>
                </c:pt>
                <c:pt idx="63">
                  <c:v>7.22</c:v>
                </c:pt>
                <c:pt idx="64">
                  <c:v>7.3</c:v>
                </c:pt>
                <c:pt idx="65">
                  <c:v>7.3</c:v>
                </c:pt>
                <c:pt idx="66">
                  <c:v>7.32</c:v>
                </c:pt>
                <c:pt idx="67">
                  <c:v>7.31</c:v>
                </c:pt>
                <c:pt idx="68">
                  <c:v>7.31</c:v>
                </c:pt>
                <c:pt idx="69">
                  <c:v>7.35</c:v>
                </c:pt>
                <c:pt idx="70">
                  <c:v>7.35</c:v>
                </c:pt>
                <c:pt idx="71">
                  <c:v>7.3</c:v>
                </c:pt>
                <c:pt idx="72">
                  <c:v>7.35</c:v>
                </c:pt>
                <c:pt idx="73">
                  <c:v>7.38</c:v>
                </c:pt>
                <c:pt idx="74">
                  <c:v>7.4</c:v>
                </c:pt>
                <c:pt idx="75">
                  <c:v>7.4</c:v>
                </c:pt>
                <c:pt idx="76">
                  <c:v>7.35</c:v>
                </c:pt>
                <c:pt idx="77">
                  <c:v>7.34</c:v>
                </c:pt>
                <c:pt idx="78">
                  <c:v>7.33</c:v>
                </c:pt>
                <c:pt idx="79">
                  <c:v>7.29</c:v>
                </c:pt>
                <c:pt idx="80">
                  <c:v>7.34</c:v>
                </c:pt>
                <c:pt idx="81">
                  <c:v>7.3</c:v>
                </c:pt>
                <c:pt idx="82">
                  <c:v>7.3</c:v>
                </c:pt>
                <c:pt idx="83">
                  <c:v>7.3</c:v>
                </c:pt>
                <c:pt idx="84">
                  <c:v>7.3</c:v>
                </c:pt>
                <c:pt idx="85">
                  <c:v>7.33</c:v>
                </c:pt>
                <c:pt idx="86">
                  <c:v>7.35</c:v>
                </c:pt>
                <c:pt idx="87">
                  <c:v>7.35</c:v>
                </c:pt>
                <c:pt idx="88">
                  <c:v>7.3</c:v>
                </c:pt>
                <c:pt idx="89">
                  <c:v>7.3</c:v>
                </c:pt>
                <c:pt idx="90">
                  <c:v>7.4</c:v>
                </c:pt>
                <c:pt idx="91">
                  <c:v>7.4</c:v>
                </c:pt>
                <c:pt idx="92">
                  <c:v>7.35</c:v>
                </c:pt>
                <c:pt idx="93">
                  <c:v>7.35</c:v>
                </c:pt>
                <c:pt idx="94">
                  <c:v>7.41</c:v>
                </c:pt>
                <c:pt idx="95">
                  <c:v>7.35</c:v>
                </c:pt>
                <c:pt idx="96">
                  <c:v>7.4</c:v>
                </c:pt>
                <c:pt idx="97">
                  <c:v>7.4</c:v>
                </c:pt>
                <c:pt idx="98">
                  <c:v>7.3</c:v>
                </c:pt>
                <c:pt idx="99">
                  <c:v>7.35</c:v>
                </c:pt>
                <c:pt idx="100">
                  <c:v>7.3</c:v>
                </c:pt>
                <c:pt idx="101">
                  <c:v>7.32</c:v>
                </c:pt>
                <c:pt idx="102">
                  <c:v>7.3</c:v>
                </c:pt>
                <c:pt idx="103">
                  <c:v>7.35</c:v>
                </c:pt>
                <c:pt idx="104">
                  <c:v>7.39</c:v>
                </c:pt>
                <c:pt idx="105">
                  <c:v>7.5</c:v>
                </c:pt>
                <c:pt idx="106">
                  <c:v>7.5</c:v>
                </c:pt>
                <c:pt idx="107">
                  <c:v>7.5</c:v>
                </c:pt>
                <c:pt idx="108">
                  <c:v>7.5</c:v>
                </c:pt>
                <c:pt idx="109">
                  <c:v>7.68</c:v>
                </c:pt>
                <c:pt idx="110">
                  <c:v>7.65</c:v>
                </c:pt>
                <c:pt idx="111">
                  <c:v>7.6</c:v>
                </c:pt>
                <c:pt idx="112">
                  <c:v>8</c:v>
                </c:pt>
                <c:pt idx="113">
                  <c:v>8.2100000000000009</c:v>
                </c:pt>
                <c:pt idx="114">
                  <c:v>8.15</c:v>
                </c:pt>
                <c:pt idx="115">
                  <c:v>8.1300000000000008</c:v>
                </c:pt>
                <c:pt idx="116">
                  <c:v>8.0500000000000007</c:v>
                </c:pt>
                <c:pt idx="117">
                  <c:v>8.02</c:v>
                </c:pt>
                <c:pt idx="118">
                  <c:v>8</c:v>
                </c:pt>
                <c:pt idx="119">
                  <c:v>8.15</c:v>
                </c:pt>
                <c:pt idx="120">
                  <c:v>8.17</c:v>
                </c:pt>
                <c:pt idx="121">
                  <c:v>8.34</c:v>
                </c:pt>
                <c:pt idx="122">
                  <c:v>8.5500000000000007</c:v>
                </c:pt>
                <c:pt idx="123">
                  <c:v>8.5500000000000007</c:v>
                </c:pt>
                <c:pt idx="124">
                  <c:v>8.5500000000000007</c:v>
                </c:pt>
                <c:pt idx="125">
                  <c:v>8.6999999999999993</c:v>
                </c:pt>
                <c:pt idx="126">
                  <c:v>8.8000000000000007</c:v>
                </c:pt>
                <c:pt idx="127">
                  <c:v>8.9</c:v>
                </c:pt>
                <c:pt idx="128">
                  <c:v>8.9499999999999993</c:v>
                </c:pt>
                <c:pt idx="129">
                  <c:v>9</c:v>
                </c:pt>
                <c:pt idx="130">
                  <c:v>9.0299999999999994</c:v>
                </c:pt>
                <c:pt idx="131">
                  <c:v>8.7799999999999994</c:v>
                </c:pt>
                <c:pt idx="132">
                  <c:v>9</c:v>
                </c:pt>
                <c:pt idx="133">
                  <c:v>9</c:v>
                </c:pt>
                <c:pt idx="134">
                  <c:v>9.02</c:v>
                </c:pt>
                <c:pt idx="135">
                  <c:v>9.0399999999999991</c:v>
                </c:pt>
                <c:pt idx="136">
                  <c:v>9.0500000000000007</c:v>
                </c:pt>
                <c:pt idx="137">
                  <c:v>9.18</c:v>
                </c:pt>
                <c:pt idx="138">
                  <c:v>9.1</c:v>
                </c:pt>
                <c:pt idx="139">
                  <c:v>9.07</c:v>
                </c:pt>
                <c:pt idx="140">
                  <c:v>9.1</c:v>
                </c:pt>
                <c:pt idx="141">
                  <c:v>9.1</c:v>
                </c:pt>
                <c:pt idx="142">
                  <c:v>9.1999999999999993</c:v>
                </c:pt>
                <c:pt idx="143">
                  <c:v>9.1999999999999993</c:v>
                </c:pt>
                <c:pt idx="144">
                  <c:v>9</c:v>
                </c:pt>
                <c:pt idx="145">
                  <c:v>9</c:v>
                </c:pt>
                <c:pt idx="146">
                  <c:v>9.1</c:v>
                </c:pt>
                <c:pt idx="147">
                  <c:v>9.1999999999999993</c:v>
                </c:pt>
                <c:pt idx="148">
                  <c:v>9.0500000000000007</c:v>
                </c:pt>
                <c:pt idx="149">
                  <c:v>9.4</c:v>
                </c:pt>
                <c:pt idx="150">
                  <c:v>9.8000000000000007</c:v>
                </c:pt>
                <c:pt idx="151">
                  <c:v>9.75</c:v>
                </c:pt>
                <c:pt idx="152">
                  <c:v>9.35</c:v>
                </c:pt>
                <c:pt idx="153">
                  <c:v>9.5</c:v>
                </c:pt>
                <c:pt idx="154">
                  <c:v>9.5500000000000007</c:v>
                </c:pt>
                <c:pt idx="155">
                  <c:v>9.5500000000000007</c:v>
                </c:pt>
                <c:pt idx="156">
                  <c:v>9.74</c:v>
                </c:pt>
                <c:pt idx="157">
                  <c:v>9.7899999999999991</c:v>
                </c:pt>
                <c:pt idx="158">
                  <c:v>9.85</c:v>
                </c:pt>
                <c:pt idx="159">
                  <c:v>9.89</c:v>
                </c:pt>
                <c:pt idx="160">
                  <c:v>9.9</c:v>
                </c:pt>
                <c:pt idx="161">
                  <c:v>9.9700000000000006</c:v>
                </c:pt>
                <c:pt idx="162">
                  <c:v>9.6300000000000008</c:v>
                </c:pt>
                <c:pt idx="163">
                  <c:v>9.4499999999999993</c:v>
                </c:pt>
                <c:pt idx="164">
                  <c:v>9.6199999999999992</c:v>
                </c:pt>
                <c:pt idx="165">
                  <c:v>9.6</c:v>
                </c:pt>
                <c:pt idx="166">
                  <c:v>9.6</c:v>
                </c:pt>
                <c:pt idx="167">
                  <c:v>9.5500000000000007</c:v>
                </c:pt>
                <c:pt idx="168">
                  <c:v>9.5</c:v>
                </c:pt>
                <c:pt idx="169">
                  <c:v>9.4</c:v>
                </c:pt>
                <c:pt idx="170">
                  <c:v>9.48</c:v>
                </c:pt>
                <c:pt idx="171">
                  <c:v>9.4700000000000006</c:v>
                </c:pt>
                <c:pt idx="172">
                  <c:v>9.41</c:v>
                </c:pt>
                <c:pt idx="173">
                  <c:v>9.42</c:v>
                </c:pt>
                <c:pt idx="174">
                  <c:v>9.4</c:v>
                </c:pt>
                <c:pt idx="175">
                  <c:v>9.42</c:v>
                </c:pt>
                <c:pt idx="176">
                  <c:v>9.42</c:v>
                </c:pt>
                <c:pt idx="177">
                  <c:v>9.4</c:v>
                </c:pt>
                <c:pt idx="178">
                  <c:v>9.3000000000000007</c:v>
                </c:pt>
                <c:pt idx="179">
                  <c:v>9.1999999999999993</c:v>
                </c:pt>
                <c:pt idx="180">
                  <c:v>9.44</c:v>
                </c:pt>
                <c:pt idx="181">
                  <c:v>9.5500000000000007</c:v>
                </c:pt>
                <c:pt idx="182">
                  <c:v>9.85</c:v>
                </c:pt>
                <c:pt idx="183">
                  <c:v>9.85</c:v>
                </c:pt>
                <c:pt idx="184">
                  <c:v>9.75</c:v>
                </c:pt>
                <c:pt idx="185">
                  <c:v>9.68</c:v>
                </c:pt>
                <c:pt idx="186">
                  <c:v>9.6</c:v>
                </c:pt>
                <c:pt idx="187">
                  <c:v>9.59</c:v>
                </c:pt>
                <c:pt idx="188">
                  <c:v>9.5</c:v>
                </c:pt>
                <c:pt idx="189">
                  <c:v>9.5</c:v>
                </c:pt>
                <c:pt idx="190">
                  <c:v>9.56</c:v>
                </c:pt>
                <c:pt idx="191">
                  <c:v>9.5</c:v>
                </c:pt>
                <c:pt idx="192">
                  <c:v>9.6300000000000008</c:v>
                </c:pt>
                <c:pt idx="193">
                  <c:v>9.5500000000000007</c:v>
                </c:pt>
                <c:pt idx="194">
                  <c:v>9.5</c:v>
                </c:pt>
                <c:pt idx="195">
                  <c:v>9.51</c:v>
                </c:pt>
                <c:pt idx="196">
                  <c:v>9.51</c:v>
                </c:pt>
                <c:pt idx="197">
                  <c:v>9.6</c:v>
                </c:pt>
                <c:pt idx="198">
                  <c:v>9.6199999999999992</c:v>
                </c:pt>
                <c:pt idx="199">
                  <c:v>9.65</c:v>
                </c:pt>
                <c:pt idx="200">
                  <c:v>9.6199999999999992</c:v>
                </c:pt>
                <c:pt idx="201">
                  <c:v>9.69</c:v>
                </c:pt>
                <c:pt idx="202">
                  <c:v>9.6</c:v>
                </c:pt>
                <c:pt idx="203">
                  <c:v>9.59</c:v>
                </c:pt>
                <c:pt idx="204">
                  <c:v>9.6</c:v>
                </c:pt>
                <c:pt idx="205">
                  <c:v>9.59</c:v>
                </c:pt>
                <c:pt idx="206">
                  <c:v>9.6</c:v>
                </c:pt>
                <c:pt idx="207">
                  <c:v>9.6</c:v>
                </c:pt>
                <c:pt idx="208">
                  <c:v>9.5500000000000007</c:v>
                </c:pt>
                <c:pt idx="209">
                  <c:v>9.58</c:v>
                </c:pt>
                <c:pt idx="210">
                  <c:v>9.7799999999999994</c:v>
                </c:pt>
                <c:pt idx="211">
                  <c:v>9.6999999999999993</c:v>
                </c:pt>
                <c:pt idx="212">
                  <c:v>9.61</c:v>
                </c:pt>
                <c:pt idx="213">
                  <c:v>9.68</c:v>
                </c:pt>
                <c:pt idx="214">
                  <c:v>9.6</c:v>
                </c:pt>
                <c:pt idx="215">
                  <c:v>9.5500000000000007</c:v>
                </c:pt>
                <c:pt idx="216">
                  <c:v>9.52</c:v>
                </c:pt>
                <c:pt idx="217">
                  <c:v>9.56</c:v>
                </c:pt>
                <c:pt idx="218">
                  <c:v>9.6</c:v>
                </c:pt>
                <c:pt idx="219">
                  <c:v>9.56</c:v>
                </c:pt>
                <c:pt idx="220">
                  <c:v>9.5500000000000007</c:v>
                </c:pt>
                <c:pt idx="221">
                  <c:v>9.5399999999999991</c:v>
                </c:pt>
                <c:pt idx="222">
                  <c:v>9.5399999999999991</c:v>
                </c:pt>
                <c:pt idx="223">
                  <c:v>9.5500000000000007</c:v>
                </c:pt>
                <c:pt idx="224">
                  <c:v>9.5299999999999994</c:v>
                </c:pt>
                <c:pt idx="225">
                  <c:v>9.49</c:v>
                </c:pt>
                <c:pt idx="226">
                  <c:v>9.49</c:v>
                </c:pt>
                <c:pt idx="227">
                  <c:v>9.49</c:v>
                </c:pt>
                <c:pt idx="228">
                  <c:v>9.39</c:v>
                </c:pt>
                <c:pt idx="229">
                  <c:v>9.39</c:v>
                </c:pt>
                <c:pt idx="230">
                  <c:v>9.35</c:v>
                </c:pt>
                <c:pt idx="231">
                  <c:v>9.5</c:v>
                </c:pt>
                <c:pt idx="232">
                  <c:v>9.5299999999999994</c:v>
                </c:pt>
                <c:pt idx="233">
                  <c:v>9.43</c:v>
                </c:pt>
                <c:pt idx="234">
                  <c:v>9.4499999999999993</c:v>
                </c:pt>
                <c:pt idx="235">
                  <c:v>9.4499999999999993</c:v>
                </c:pt>
                <c:pt idx="236">
                  <c:v>9.4499999999999993</c:v>
                </c:pt>
                <c:pt idx="237">
                  <c:v>9.58</c:v>
                </c:pt>
                <c:pt idx="238">
                  <c:v>9.49</c:v>
                </c:pt>
                <c:pt idx="239">
                  <c:v>9.4600000000000009</c:v>
                </c:pt>
                <c:pt idx="240">
                  <c:v>9.5</c:v>
                </c:pt>
                <c:pt idx="241">
                  <c:v>9.4499999999999993</c:v>
                </c:pt>
                <c:pt idx="242">
                  <c:v>9.41</c:v>
                </c:pt>
                <c:pt idx="243">
                  <c:v>9.42</c:v>
                </c:pt>
                <c:pt idx="244">
                  <c:v>9.5</c:v>
                </c:pt>
                <c:pt idx="245">
                  <c:v>9.5</c:v>
                </c:pt>
                <c:pt idx="246">
                  <c:v>9.5</c:v>
                </c:pt>
                <c:pt idx="247">
                  <c:v>9.5</c:v>
                </c:pt>
                <c:pt idx="248">
                  <c:v>9.6300000000000008</c:v>
                </c:pt>
                <c:pt idx="249">
                  <c:v>9.5399999999999991</c:v>
                </c:pt>
                <c:pt idx="250">
                  <c:v>9.6</c:v>
                </c:pt>
                <c:pt idx="251">
                  <c:v>9.6</c:v>
                </c:pt>
                <c:pt idx="252">
                  <c:v>9.5299999999999994</c:v>
                </c:pt>
                <c:pt idx="253">
                  <c:v>9.5399999999999991</c:v>
                </c:pt>
                <c:pt idx="254">
                  <c:v>9.4499999999999993</c:v>
                </c:pt>
                <c:pt idx="255">
                  <c:v>9.59</c:v>
                </c:pt>
                <c:pt idx="256">
                  <c:v>9.51</c:v>
                </c:pt>
                <c:pt idx="257">
                  <c:v>9.5399999999999991</c:v>
                </c:pt>
                <c:pt idx="258">
                  <c:v>9.5299999999999994</c:v>
                </c:pt>
                <c:pt idx="259">
                  <c:v>9.56</c:v>
                </c:pt>
                <c:pt idx="260">
                  <c:v>9.58</c:v>
                </c:pt>
                <c:pt idx="261">
                  <c:v>9.58</c:v>
                </c:pt>
                <c:pt idx="262">
                  <c:v>9.59</c:v>
                </c:pt>
                <c:pt idx="263">
                  <c:v>9.5299999999999994</c:v>
                </c:pt>
                <c:pt idx="264">
                  <c:v>9.58</c:v>
                </c:pt>
                <c:pt idx="265">
                  <c:v>9.57</c:v>
                </c:pt>
                <c:pt idx="266">
                  <c:v>9.58</c:v>
                </c:pt>
                <c:pt idx="267">
                  <c:v>9.76</c:v>
                </c:pt>
                <c:pt idx="268">
                  <c:v>9.77</c:v>
                </c:pt>
                <c:pt idx="269">
                  <c:v>9.7100000000000009</c:v>
                </c:pt>
                <c:pt idx="270">
                  <c:v>9.7100000000000009</c:v>
                </c:pt>
                <c:pt idx="271">
                  <c:v>9.75</c:v>
                </c:pt>
                <c:pt idx="272">
                  <c:v>10</c:v>
                </c:pt>
                <c:pt idx="273">
                  <c:v>10.1</c:v>
                </c:pt>
                <c:pt idx="274">
                  <c:v>10.3</c:v>
                </c:pt>
                <c:pt idx="275">
                  <c:v>10.4</c:v>
                </c:pt>
                <c:pt idx="276">
                  <c:v>10.4</c:v>
                </c:pt>
                <c:pt idx="277">
                  <c:v>10.4</c:v>
                </c:pt>
                <c:pt idx="278">
                  <c:v>10.1</c:v>
                </c:pt>
                <c:pt idx="279">
                  <c:v>9.9499999999999993</c:v>
                </c:pt>
                <c:pt idx="280">
                  <c:v>10</c:v>
                </c:pt>
                <c:pt idx="281">
                  <c:v>10</c:v>
                </c:pt>
                <c:pt idx="282">
                  <c:v>10</c:v>
                </c:pt>
                <c:pt idx="283">
                  <c:v>10.1</c:v>
                </c:pt>
                <c:pt idx="284">
                  <c:v>10.199999999999999</c:v>
                </c:pt>
                <c:pt idx="285">
                  <c:v>10</c:v>
                </c:pt>
                <c:pt idx="286">
                  <c:v>10</c:v>
                </c:pt>
                <c:pt idx="287">
                  <c:v>10.199999999999999</c:v>
                </c:pt>
                <c:pt idx="288">
                  <c:v>10</c:v>
                </c:pt>
                <c:pt idx="289">
                  <c:v>10.1</c:v>
                </c:pt>
                <c:pt idx="290">
                  <c:v>10.3</c:v>
                </c:pt>
                <c:pt idx="291">
                  <c:v>10.3</c:v>
                </c:pt>
                <c:pt idx="292">
                  <c:v>10.4</c:v>
                </c:pt>
                <c:pt idx="293">
                  <c:v>10.5</c:v>
                </c:pt>
                <c:pt idx="294">
                  <c:v>10.4</c:v>
                </c:pt>
                <c:pt idx="295">
                  <c:v>10.4</c:v>
                </c:pt>
                <c:pt idx="296">
                  <c:v>10.4</c:v>
                </c:pt>
                <c:pt idx="297">
                  <c:v>10.4</c:v>
                </c:pt>
                <c:pt idx="298">
                  <c:v>10.4</c:v>
                </c:pt>
                <c:pt idx="299">
                  <c:v>10.5</c:v>
                </c:pt>
                <c:pt idx="300">
                  <c:v>10.4</c:v>
                </c:pt>
                <c:pt idx="301">
                  <c:v>10.4</c:v>
                </c:pt>
                <c:pt idx="302">
                  <c:v>10.5</c:v>
                </c:pt>
                <c:pt idx="303">
                  <c:v>10.4</c:v>
                </c:pt>
                <c:pt idx="304">
                  <c:v>10.5</c:v>
                </c:pt>
                <c:pt idx="305">
                  <c:v>10.3</c:v>
                </c:pt>
                <c:pt idx="306">
                  <c:v>10.4</c:v>
                </c:pt>
                <c:pt idx="307">
                  <c:v>10.5</c:v>
                </c:pt>
                <c:pt idx="308">
                  <c:v>10.5</c:v>
                </c:pt>
                <c:pt idx="309">
                  <c:v>10.5</c:v>
                </c:pt>
                <c:pt idx="310">
                  <c:v>10.7</c:v>
                </c:pt>
                <c:pt idx="311">
                  <c:v>10.7</c:v>
                </c:pt>
                <c:pt idx="312">
                  <c:v>10.8</c:v>
                </c:pt>
                <c:pt idx="313">
                  <c:v>10.8</c:v>
                </c:pt>
                <c:pt idx="314">
                  <c:v>10.9</c:v>
                </c:pt>
                <c:pt idx="315">
                  <c:v>11</c:v>
                </c:pt>
                <c:pt idx="316">
                  <c:v>11.4</c:v>
                </c:pt>
                <c:pt idx="317">
                  <c:v>11.4</c:v>
                </c:pt>
                <c:pt idx="318">
                  <c:v>11.6</c:v>
                </c:pt>
                <c:pt idx="319">
                  <c:v>11.6</c:v>
                </c:pt>
                <c:pt idx="320">
                  <c:v>11.65</c:v>
                </c:pt>
                <c:pt idx="321">
                  <c:v>11.8</c:v>
                </c:pt>
                <c:pt idx="322">
                  <c:v>11.8</c:v>
                </c:pt>
                <c:pt idx="323">
                  <c:v>11.7</c:v>
                </c:pt>
                <c:pt idx="324">
                  <c:v>11.7</c:v>
                </c:pt>
                <c:pt idx="325">
                  <c:v>11.6</c:v>
                </c:pt>
                <c:pt idx="326">
                  <c:v>11.6</c:v>
                </c:pt>
                <c:pt idx="327">
                  <c:v>11.7</c:v>
                </c:pt>
                <c:pt idx="328">
                  <c:v>11.5</c:v>
                </c:pt>
                <c:pt idx="329">
                  <c:v>11.7</c:v>
                </c:pt>
                <c:pt idx="330">
                  <c:v>11.6</c:v>
                </c:pt>
                <c:pt idx="331">
                  <c:v>11.7</c:v>
                </c:pt>
                <c:pt idx="332">
                  <c:v>11.6</c:v>
                </c:pt>
                <c:pt idx="333">
                  <c:v>11.5</c:v>
                </c:pt>
                <c:pt idx="334">
                  <c:v>11.4</c:v>
                </c:pt>
                <c:pt idx="335">
                  <c:v>11.4</c:v>
                </c:pt>
                <c:pt idx="336">
                  <c:v>11.4</c:v>
                </c:pt>
                <c:pt idx="337">
                  <c:v>11.5</c:v>
                </c:pt>
                <c:pt idx="338">
                  <c:v>11.5</c:v>
                </c:pt>
                <c:pt idx="339">
                  <c:v>11.5</c:v>
                </c:pt>
                <c:pt idx="340">
                  <c:v>11.5</c:v>
                </c:pt>
                <c:pt idx="341">
                  <c:v>11.3</c:v>
                </c:pt>
                <c:pt idx="342">
                  <c:v>11.4</c:v>
                </c:pt>
                <c:pt idx="343">
                  <c:v>11.2</c:v>
                </c:pt>
                <c:pt idx="344">
                  <c:v>11.2</c:v>
                </c:pt>
                <c:pt idx="345">
                  <c:v>11.1</c:v>
                </c:pt>
                <c:pt idx="346">
                  <c:v>11.1</c:v>
                </c:pt>
                <c:pt idx="347">
                  <c:v>11</c:v>
                </c:pt>
                <c:pt idx="348">
                  <c:v>10.9</c:v>
                </c:pt>
                <c:pt idx="349">
                  <c:v>11</c:v>
                </c:pt>
                <c:pt idx="350">
                  <c:v>11.2</c:v>
                </c:pt>
                <c:pt idx="351">
                  <c:v>11.1</c:v>
                </c:pt>
                <c:pt idx="352">
                  <c:v>11.1</c:v>
                </c:pt>
                <c:pt idx="353">
                  <c:v>11.2</c:v>
                </c:pt>
                <c:pt idx="354">
                  <c:v>11.2</c:v>
                </c:pt>
                <c:pt idx="355">
                  <c:v>11.3</c:v>
                </c:pt>
                <c:pt idx="356">
                  <c:v>11.3</c:v>
                </c:pt>
                <c:pt idx="357">
                  <c:v>11.4</c:v>
                </c:pt>
                <c:pt idx="358">
                  <c:v>11.2</c:v>
                </c:pt>
                <c:pt idx="359">
                  <c:v>11.3</c:v>
                </c:pt>
                <c:pt idx="360">
                  <c:v>11.5</c:v>
                </c:pt>
                <c:pt idx="361">
                  <c:v>11.2</c:v>
                </c:pt>
                <c:pt idx="362">
                  <c:v>11.2</c:v>
                </c:pt>
                <c:pt idx="363">
                  <c:v>11.3</c:v>
                </c:pt>
                <c:pt idx="364">
                  <c:v>11.3</c:v>
                </c:pt>
                <c:pt idx="365">
                  <c:v>11.3</c:v>
                </c:pt>
                <c:pt idx="366">
                  <c:v>11.3</c:v>
                </c:pt>
                <c:pt idx="367">
                  <c:v>11.3</c:v>
                </c:pt>
                <c:pt idx="368">
                  <c:v>11.2</c:v>
                </c:pt>
                <c:pt idx="369">
                  <c:v>11.1</c:v>
                </c:pt>
                <c:pt idx="370">
                  <c:v>11.1</c:v>
                </c:pt>
                <c:pt idx="371">
                  <c:v>11</c:v>
                </c:pt>
                <c:pt idx="372">
                  <c:v>11.1</c:v>
                </c:pt>
                <c:pt idx="373">
                  <c:v>11.2</c:v>
                </c:pt>
                <c:pt idx="374">
                  <c:v>11.2</c:v>
                </c:pt>
                <c:pt idx="375">
                  <c:v>11.1</c:v>
                </c:pt>
                <c:pt idx="376">
                  <c:v>11.2</c:v>
                </c:pt>
                <c:pt idx="377">
                  <c:v>11.1</c:v>
                </c:pt>
                <c:pt idx="378">
                  <c:v>11.1</c:v>
                </c:pt>
                <c:pt idx="379">
                  <c:v>11.1</c:v>
                </c:pt>
                <c:pt idx="380">
                  <c:v>11.1</c:v>
                </c:pt>
                <c:pt idx="381">
                  <c:v>11</c:v>
                </c:pt>
                <c:pt idx="382">
                  <c:v>11.1</c:v>
                </c:pt>
                <c:pt idx="383">
                  <c:v>11.1</c:v>
                </c:pt>
                <c:pt idx="384">
                  <c:v>11.1</c:v>
                </c:pt>
                <c:pt idx="385">
                  <c:v>11.1</c:v>
                </c:pt>
                <c:pt idx="386">
                  <c:v>11</c:v>
                </c:pt>
                <c:pt idx="387">
                  <c:v>11.1</c:v>
                </c:pt>
                <c:pt idx="388">
                  <c:v>11.2</c:v>
                </c:pt>
                <c:pt idx="389">
                  <c:v>11.1</c:v>
                </c:pt>
                <c:pt idx="390">
                  <c:v>11</c:v>
                </c:pt>
                <c:pt idx="391">
                  <c:v>10.9</c:v>
                </c:pt>
                <c:pt idx="392">
                  <c:v>10.9</c:v>
                </c:pt>
                <c:pt idx="393">
                  <c:v>10.9</c:v>
                </c:pt>
                <c:pt idx="394">
                  <c:v>10.7</c:v>
                </c:pt>
                <c:pt idx="395">
                  <c:v>10.8</c:v>
                </c:pt>
                <c:pt idx="396">
                  <c:v>10.9</c:v>
                </c:pt>
                <c:pt idx="397">
                  <c:v>10.9</c:v>
                </c:pt>
                <c:pt idx="398">
                  <c:v>10.8</c:v>
                </c:pt>
                <c:pt idx="399">
                  <c:v>10.7</c:v>
                </c:pt>
                <c:pt idx="400">
                  <c:v>10.5</c:v>
                </c:pt>
                <c:pt idx="401">
                  <c:v>10.6</c:v>
                </c:pt>
                <c:pt idx="402">
                  <c:v>10.6</c:v>
                </c:pt>
                <c:pt idx="403">
                  <c:v>10.6</c:v>
                </c:pt>
                <c:pt idx="404">
                  <c:v>10.6</c:v>
                </c:pt>
                <c:pt idx="405">
                  <c:v>10.5</c:v>
                </c:pt>
                <c:pt idx="406">
                  <c:v>10.5</c:v>
                </c:pt>
                <c:pt idx="407">
                  <c:v>10.5</c:v>
                </c:pt>
                <c:pt idx="408">
                  <c:v>10.5</c:v>
                </c:pt>
                <c:pt idx="409">
                  <c:v>10.4</c:v>
                </c:pt>
                <c:pt idx="410">
                  <c:v>10.4</c:v>
                </c:pt>
                <c:pt idx="411">
                  <c:v>10.7</c:v>
                </c:pt>
                <c:pt idx="412">
                  <c:v>11</c:v>
                </c:pt>
                <c:pt idx="413">
                  <c:v>11.15</c:v>
                </c:pt>
                <c:pt idx="414">
                  <c:v>11.1</c:v>
                </c:pt>
                <c:pt idx="415">
                  <c:v>11</c:v>
                </c:pt>
                <c:pt idx="416">
                  <c:v>11.1</c:v>
                </c:pt>
                <c:pt idx="417">
                  <c:v>11.1</c:v>
                </c:pt>
                <c:pt idx="418">
                  <c:v>11.1</c:v>
                </c:pt>
                <c:pt idx="419">
                  <c:v>10.75</c:v>
                </c:pt>
                <c:pt idx="420">
                  <c:v>10.75</c:v>
                </c:pt>
                <c:pt idx="421">
                  <c:v>10.85</c:v>
                </c:pt>
                <c:pt idx="422">
                  <c:v>10.85</c:v>
                </c:pt>
                <c:pt idx="423">
                  <c:v>10.8</c:v>
                </c:pt>
                <c:pt idx="424">
                  <c:v>10.8</c:v>
                </c:pt>
                <c:pt idx="425">
                  <c:v>10.8</c:v>
                </c:pt>
                <c:pt idx="426">
                  <c:v>10.85</c:v>
                </c:pt>
                <c:pt idx="427">
                  <c:v>10.9</c:v>
                </c:pt>
                <c:pt idx="428">
                  <c:v>10.85</c:v>
                </c:pt>
                <c:pt idx="429">
                  <c:v>11</c:v>
                </c:pt>
                <c:pt idx="430">
                  <c:v>11.15</c:v>
                </c:pt>
                <c:pt idx="431">
                  <c:v>11.1</c:v>
                </c:pt>
                <c:pt idx="432">
                  <c:v>11.05</c:v>
                </c:pt>
                <c:pt idx="433">
                  <c:v>11.2</c:v>
                </c:pt>
                <c:pt idx="434">
                  <c:v>11.4</c:v>
                </c:pt>
                <c:pt idx="435">
                  <c:v>11.35</c:v>
                </c:pt>
                <c:pt idx="436">
                  <c:v>11.1</c:v>
                </c:pt>
                <c:pt idx="437">
                  <c:v>11.3</c:v>
                </c:pt>
                <c:pt idx="438">
                  <c:v>11.35</c:v>
                </c:pt>
                <c:pt idx="439">
                  <c:v>11.35</c:v>
                </c:pt>
                <c:pt idx="440">
                  <c:v>11.3</c:v>
                </c:pt>
                <c:pt idx="441">
                  <c:v>11.3</c:v>
                </c:pt>
                <c:pt idx="442">
                  <c:v>11.3</c:v>
                </c:pt>
                <c:pt idx="443">
                  <c:v>11.3</c:v>
                </c:pt>
                <c:pt idx="444">
                  <c:v>11.35</c:v>
                </c:pt>
                <c:pt idx="445">
                  <c:v>11.35</c:v>
                </c:pt>
                <c:pt idx="446">
                  <c:v>11.3</c:v>
                </c:pt>
                <c:pt idx="447">
                  <c:v>11.3</c:v>
                </c:pt>
                <c:pt idx="448">
                  <c:v>11.15</c:v>
                </c:pt>
                <c:pt idx="449">
                  <c:v>11.2</c:v>
                </c:pt>
                <c:pt idx="450">
                  <c:v>11.15</c:v>
                </c:pt>
                <c:pt idx="451">
                  <c:v>11.1</c:v>
                </c:pt>
                <c:pt idx="452">
                  <c:v>11.15</c:v>
                </c:pt>
                <c:pt idx="453">
                  <c:v>11.2</c:v>
                </c:pt>
                <c:pt idx="454">
                  <c:v>11.2</c:v>
                </c:pt>
                <c:pt idx="455">
                  <c:v>11.2</c:v>
                </c:pt>
                <c:pt idx="456">
                  <c:v>11</c:v>
                </c:pt>
                <c:pt idx="457">
                  <c:v>11</c:v>
                </c:pt>
                <c:pt idx="458">
                  <c:v>11</c:v>
                </c:pt>
                <c:pt idx="459">
                  <c:v>11.05</c:v>
                </c:pt>
                <c:pt idx="460">
                  <c:v>11</c:v>
                </c:pt>
                <c:pt idx="461">
                  <c:v>10.9</c:v>
                </c:pt>
                <c:pt idx="462">
                  <c:v>10.8</c:v>
                </c:pt>
                <c:pt idx="463">
                  <c:v>10.95</c:v>
                </c:pt>
                <c:pt idx="464">
                  <c:v>10.8</c:v>
                </c:pt>
                <c:pt idx="465">
                  <c:v>11.05</c:v>
                </c:pt>
                <c:pt idx="466">
                  <c:v>11</c:v>
                </c:pt>
                <c:pt idx="467">
                  <c:v>11.3</c:v>
                </c:pt>
                <c:pt idx="468">
                  <c:v>11.2</c:v>
                </c:pt>
                <c:pt idx="469">
                  <c:v>11.15</c:v>
                </c:pt>
                <c:pt idx="470">
                  <c:v>11.3</c:v>
                </c:pt>
                <c:pt idx="471">
                  <c:v>11.2</c:v>
                </c:pt>
                <c:pt idx="472">
                  <c:v>11.3</c:v>
                </c:pt>
                <c:pt idx="473" formatCode="0.0">
                  <c:v>11.2</c:v>
                </c:pt>
                <c:pt idx="474">
                  <c:v>11.1</c:v>
                </c:pt>
                <c:pt idx="475">
                  <c:v>11.1</c:v>
                </c:pt>
                <c:pt idx="476">
                  <c:v>11.3</c:v>
                </c:pt>
                <c:pt idx="477">
                  <c:v>11.15</c:v>
                </c:pt>
                <c:pt idx="478">
                  <c:v>11.25</c:v>
                </c:pt>
                <c:pt idx="479">
                  <c:v>11.25</c:v>
                </c:pt>
                <c:pt idx="480">
                  <c:v>11.1</c:v>
                </c:pt>
                <c:pt idx="481">
                  <c:v>11.1</c:v>
                </c:pt>
                <c:pt idx="482">
                  <c:v>11.1</c:v>
                </c:pt>
                <c:pt idx="483">
                  <c:v>11.15</c:v>
                </c:pt>
                <c:pt idx="484">
                  <c:v>11.15</c:v>
                </c:pt>
                <c:pt idx="485">
                  <c:v>11.2</c:v>
                </c:pt>
                <c:pt idx="486">
                  <c:v>11.2</c:v>
                </c:pt>
                <c:pt idx="487">
                  <c:v>11.15</c:v>
                </c:pt>
                <c:pt idx="488">
                  <c:v>11.1</c:v>
                </c:pt>
                <c:pt idx="489">
                  <c:v>11.15</c:v>
                </c:pt>
                <c:pt idx="490">
                  <c:v>11.15</c:v>
                </c:pt>
                <c:pt idx="491">
                  <c:v>11.2</c:v>
                </c:pt>
                <c:pt idx="492">
                  <c:v>11.2</c:v>
                </c:pt>
                <c:pt idx="493">
                  <c:v>11.2</c:v>
                </c:pt>
                <c:pt idx="494">
                  <c:v>11.1</c:v>
                </c:pt>
                <c:pt idx="495">
                  <c:v>11.15</c:v>
                </c:pt>
                <c:pt idx="496">
                  <c:v>11.05</c:v>
                </c:pt>
                <c:pt idx="497">
                  <c:v>11.15</c:v>
                </c:pt>
                <c:pt idx="498">
                  <c:v>11.15</c:v>
                </c:pt>
                <c:pt idx="499">
                  <c:v>11.1</c:v>
                </c:pt>
                <c:pt idx="500">
                  <c:v>11.15</c:v>
                </c:pt>
                <c:pt idx="501">
                  <c:v>11.1</c:v>
                </c:pt>
                <c:pt idx="502">
                  <c:v>11.15</c:v>
                </c:pt>
                <c:pt idx="503">
                  <c:v>11.2</c:v>
                </c:pt>
                <c:pt idx="504">
                  <c:v>11.1</c:v>
                </c:pt>
                <c:pt idx="505">
                  <c:v>11.1</c:v>
                </c:pt>
                <c:pt idx="506">
                  <c:v>11.1</c:v>
                </c:pt>
                <c:pt idx="507">
                  <c:v>11.15</c:v>
                </c:pt>
                <c:pt idx="508">
                  <c:v>11.05</c:v>
                </c:pt>
                <c:pt idx="509">
                  <c:v>11.05</c:v>
                </c:pt>
                <c:pt idx="510">
                  <c:v>11.2</c:v>
                </c:pt>
                <c:pt idx="511">
                  <c:v>11</c:v>
                </c:pt>
                <c:pt idx="512">
                  <c:v>11.1</c:v>
                </c:pt>
                <c:pt idx="513">
                  <c:v>11.1</c:v>
                </c:pt>
                <c:pt idx="514">
                  <c:v>10.9</c:v>
                </c:pt>
                <c:pt idx="515">
                  <c:v>11</c:v>
                </c:pt>
                <c:pt idx="516">
                  <c:v>11</c:v>
                </c:pt>
                <c:pt idx="517">
                  <c:v>10.8</c:v>
                </c:pt>
                <c:pt idx="518">
                  <c:v>10.95</c:v>
                </c:pt>
                <c:pt idx="519">
                  <c:v>10.95</c:v>
                </c:pt>
                <c:pt idx="520">
                  <c:v>10.95</c:v>
                </c:pt>
                <c:pt idx="521">
                  <c:v>11</c:v>
                </c:pt>
                <c:pt idx="522">
                  <c:v>10.9</c:v>
                </c:pt>
                <c:pt idx="523">
                  <c:v>11</c:v>
                </c:pt>
                <c:pt idx="524">
                  <c:v>11</c:v>
                </c:pt>
                <c:pt idx="525">
                  <c:v>11</c:v>
                </c:pt>
                <c:pt idx="526">
                  <c:v>10.9</c:v>
                </c:pt>
                <c:pt idx="527">
                  <c:v>11</c:v>
                </c:pt>
                <c:pt idx="528">
                  <c:v>10.95</c:v>
                </c:pt>
                <c:pt idx="529">
                  <c:v>11</c:v>
                </c:pt>
                <c:pt idx="530">
                  <c:v>11</c:v>
                </c:pt>
                <c:pt idx="531">
                  <c:v>11</c:v>
                </c:pt>
                <c:pt idx="532">
                  <c:v>11.05</c:v>
                </c:pt>
                <c:pt idx="533">
                  <c:v>11.1</c:v>
                </c:pt>
                <c:pt idx="534">
                  <c:v>11</c:v>
                </c:pt>
                <c:pt idx="535" formatCode="0.00">
                  <c:v>11</c:v>
                </c:pt>
                <c:pt idx="536">
                  <c:v>11</c:v>
                </c:pt>
                <c:pt idx="537">
                  <c:v>11</c:v>
                </c:pt>
                <c:pt idx="538">
                  <c:v>11</c:v>
                </c:pt>
                <c:pt idx="539">
                  <c:v>11.1</c:v>
                </c:pt>
                <c:pt idx="540">
                  <c:v>11.05</c:v>
                </c:pt>
                <c:pt idx="541">
                  <c:v>11</c:v>
                </c:pt>
                <c:pt idx="542">
                  <c:v>11.2</c:v>
                </c:pt>
                <c:pt idx="543">
                  <c:v>11.25</c:v>
                </c:pt>
                <c:pt idx="544">
                  <c:v>11.2</c:v>
                </c:pt>
                <c:pt idx="545">
                  <c:v>11.15</c:v>
                </c:pt>
                <c:pt idx="546">
                  <c:v>11.05</c:v>
                </c:pt>
                <c:pt idx="547">
                  <c:v>11.15</c:v>
                </c:pt>
                <c:pt idx="548">
                  <c:v>11</c:v>
                </c:pt>
                <c:pt idx="549">
                  <c:v>11</c:v>
                </c:pt>
                <c:pt idx="550">
                  <c:v>11.05</c:v>
                </c:pt>
                <c:pt idx="551">
                  <c:v>11.05</c:v>
                </c:pt>
                <c:pt idx="552">
                  <c:v>11.2</c:v>
                </c:pt>
                <c:pt idx="553">
                  <c:v>11.2</c:v>
                </c:pt>
                <c:pt idx="554">
                  <c:v>11.25</c:v>
                </c:pt>
                <c:pt idx="555">
                  <c:v>11.25</c:v>
                </c:pt>
                <c:pt idx="556">
                  <c:v>11.25</c:v>
                </c:pt>
                <c:pt idx="557">
                  <c:v>11.2</c:v>
                </c:pt>
                <c:pt idx="558">
                  <c:v>11.25</c:v>
                </c:pt>
                <c:pt idx="559">
                  <c:v>11.2</c:v>
                </c:pt>
                <c:pt idx="560">
                  <c:v>11.3</c:v>
                </c:pt>
                <c:pt idx="561">
                  <c:v>11.35</c:v>
                </c:pt>
                <c:pt idx="562">
                  <c:v>11.2</c:v>
                </c:pt>
                <c:pt idx="563">
                  <c:v>11.2</c:v>
                </c:pt>
                <c:pt idx="564">
                  <c:v>11.2</c:v>
                </c:pt>
                <c:pt idx="565">
                  <c:v>11.25</c:v>
                </c:pt>
                <c:pt idx="566">
                  <c:v>11.2</c:v>
                </c:pt>
                <c:pt idx="567">
                  <c:v>11.2</c:v>
                </c:pt>
                <c:pt idx="568">
                  <c:v>11.3</c:v>
                </c:pt>
                <c:pt idx="569">
                  <c:v>11.3</c:v>
                </c:pt>
                <c:pt idx="570">
                  <c:v>11.2</c:v>
                </c:pt>
                <c:pt idx="571">
                  <c:v>11.2</c:v>
                </c:pt>
                <c:pt idx="572">
                  <c:v>11.15</c:v>
                </c:pt>
                <c:pt idx="573">
                  <c:v>11.1</c:v>
                </c:pt>
                <c:pt idx="574">
                  <c:v>11.15</c:v>
                </c:pt>
                <c:pt idx="575">
                  <c:v>11.15</c:v>
                </c:pt>
                <c:pt idx="576">
                  <c:v>11.1</c:v>
                </c:pt>
                <c:pt idx="577">
                  <c:v>10.9</c:v>
                </c:pt>
                <c:pt idx="578">
                  <c:v>10.95</c:v>
                </c:pt>
                <c:pt idx="579">
                  <c:v>11.15</c:v>
                </c:pt>
                <c:pt idx="580">
                  <c:v>11</c:v>
                </c:pt>
                <c:pt idx="581">
                  <c:v>10.95</c:v>
                </c:pt>
                <c:pt idx="582">
                  <c:v>10.95</c:v>
                </c:pt>
                <c:pt idx="583">
                  <c:v>11</c:v>
                </c:pt>
                <c:pt idx="584">
                  <c:v>10.85</c:v>
                </c:pt>
                <c:pt idx="585">
                  <c:v>10.95</c:v>
                </c:pt>
                <c:pt idx="586">
                  <c:v>11</c:v>
                </c:pt>
                <c:pt idx="587">
                  <c:v>11.1</c:v>
                </c:pt>
                <c:pt idx="588">
                  <c:v>10.9</c:v>
                </c:pt>
                <c:pt idx="589">
                  <c:v>11.1</c:v>
                </c:pt>
                <c:pt idx="590">
                  <c:v>11.1</c:v>
                </c:pt>
                <c:pt idx="591">
                  <c:v>11.1</c:v>
                </c:pt>
                <c:pt idx="592">
                  <c:v>11.05</c:v>
                </c:pt>
                <c:pt idx="593">
                  <c:v>11.05</c:v>
                </c:pt>
                <c:pt idx="594">
                  <c:v>11.15</c:v>
                </c:pt>
                <c:pt idx="595">
                  <c:v>11.1</c:v>
                </c:pt>
                <c:pt idx="596">
                  <c:v>11.2</c:v>
                </c:pt>
                <c:pt idx="597">
                  <c:v>11.05</c:v>
                </c:pt>
                <c:pt idx="598">
                  <c:v>11.1</c:v>
                </c:pt>
                <c:pt idx="599">
                  <c:v>11.2</c:v>
                </c:pt>
                <c:pt idx="600">
                  <c:v>11.15</c:v>
                </c:pt>
                <c:pt idx="601">
                  <c:v>11.1</c:v>
                </c:pt>
                <c:pt idx="602">
                  <c:v>11</c:v>
                </c:pt>
                <c:pt idx="603">
                  <c:v>11.1</c:v>
                </c:pt>
                <c:pt idx="604">
                  <c:v>11.15</c:v>
                </c:pt>
                <c:pt idx="605">
                  <c:v>11</c:v>
                </c:pt>
                <c:pt idx="606">
                  <c:v>10.95</c:v>
                </c:pt>
                <c:pt idx="607">
                  <c:v>10.9</c:v>
                </c:pt>
                <c:pt idx="608">
                  <c:v>10.8</c:v>
                </c:pt>
                <c:pt idx="609">
                  <c:v>10.6</c:v>
                </c:pt>
                <c:pt idx="610">
                  <c:v>10.7</c:v>
                </c:pt>
                <c:pt idx="611">
                  <c:v>10.7</c:v>
                </c:pt>
                <c:pt idx="612">
                  <c:v>10.85</c:v>
                </c:pt>
                <c:pt idx="613">
                  <c:v>10.9</c:v>
                </c:pt>
                <c:pt idx="614">
                  <c:v>11</c:v>
                </c:pt>
                <c:pt idx="615">
                  <c:v>11</c:v>
                </c:pt>
                <c:pt idx="616">
                  <c:v>11</c:v>
                </c:pt>
                <c:pt idx="617">
                  <c:v>10.95</c:v>
                </c:pt>
                <c:pt idx="618">
                  <c:v>10.9</c:v>
                </c:pt>
                <c:pt idx="619">
                  <c:v>10.7</c:v>
                </c:pt>
                <c:pt idx="620">
                  <c:v>10.65</c:v>
                </c:pt>
                <c:pt idx="621">
                  <c:v>10.5</c:v>
                </c:pt>
                <c:pt idx="622">
                  <c:v>10.5</c:v>
                </c:pt>
                <c:pt idx="623">
                  <c:v>10.55</c:v>
                </c:pt>
                <c:pt idx="624">
                  <c:v>10.5</c:v>
                </c:pt>
                <c:pt idx="625">
                  <c:v>10.7</c:v>
                </c:pt>
                <c:pt idx="626">
                  <c:v>10.6</c:v>
                </c:pt>
                <c:pt idx="627">
                  <c:v>10.5</c:v>
                </c:pt>
                <c:pt idx="628">
                  <c:v>10.45</c:v>
                </c:pt>
                <c:pt idx="629">
                  <c:v>10.3</c:v>
                </c:pt>
                <c:pt idx="630">
                  <c:v>10.25</c:v>
                </c:pt>
                <c:pt idx="631">
                  <c:v>10.5</c:v>
                </c:pt>
                <c:pt idx="632">
                  <c:v>10.3</c:v>
                </c:pt>
                <c:pt idx="633">
                  <c:v>10.199999999999999</c:v>
                </c:pt>
                <c:pt idx="634">
                  <c:v>10.199999999999999</c:v>
                </c:pt>
                <c:pt idx="635">
                  <c:v>10.25</c:v>
                </c:pt>
                <c:pt idx="636">
                  <c:v>10.199999999999999</c:v>
                </c:pt>
                <c:pt idx="637">
                  <c:v>10</c:v>
                </c:pt>
                <c:pt idx="638">
                  <c:v>9.9600000000000009</c:v>
                </c:pt>
                <c:pt idx="639">
                  <c:v>9.9600000000000009</c:v>
                </c:pt>
                <c:pt idx="640">
                  <c:v>9.9600000000000009</c:v>
                </c:pt>
                <c:pt idx="641">
                  <c:v>10</c:v>
                </c:pt>
                <c:pt idx="642">
                  <c:v>10</c:v>
                </c:pt>
                <c:pt idx="643">
                  <c:v>10</c:v>
                </c:pt>
                <c:pt idx="644">
                  <c:v>10.199999999999999</c:v>
                </c:pt>
                <c:pt idx="645">
                  <c:v>10.199999999999999</c:v>
                </c:pt>
                <c:pt idx="646">
                  <c:v>10.4</c:v>
                </c:pt>
                <c:pt idx="647">
                  <c:v>10.3</c:v>
                </c:pt>
                <c:pt idx="648">
                  <c:v>10</c:v>
                </c:pt>
                <c:pt idx="649">
                  <c:v>10</c:v>
                </c:pt>
                <c:pt idx="650">
                  <c:v>10</c:v>
                </c:pt>
                <c:pt idx="651">
                  <c:v>9.9600000000000009</c:v>
                </c:pt>
                <c:pt idx="652">
                  <c:v>9.98</c:v>
                </c:pt>
                <c:pt idx="653">
                  <c:v>9.98</c:v>
                </c:pt>
                <c:pt idx="654">
                  <c:v>9.98</c:v>
                </c:pt>
                <c:pt idx="655">
                  <c:v>9.9600000000000009</c:v>
                </c:pt>
                <c:pt idx="656">
                  <c:v>9.92</c:v>
                </c:pt>
                <c:pt idx="657">
                  <c:v>9.8800000000000008</c:v>
                </c:pt>
                <c:pt idx="658">
                  <c:v>9.6999999999999993</c:v>
                </c:pt>
                <c:pt idx="659">
                  <c:v>9.42</c:v>
                </c:pt>
                <c:pt idx="660">
                  <c:v>9.44</c:v>
                </c:pt>
                <c:pt idx="661">
                  <c:v>9.3800000000000008</c:v>
                </c:pt>
                <c:pt idx="662">
                  <c:v>9.4600000000000009</c:v>
                </c:pt>
                <c:pt idx="663">
                  <c:v>9.3000000000000007</c:v>
                </c:pt>
                <c:pt idx="664">
                  <c:v>9.26</c:v>
                </c:pt>
                <c:pt idx="665">
                  <c:v>9.2799999999999994</c:v>
                </c:pt>
                <c:pt idx="666">
                  <c:v>9.26</c:v>
                </c:pt>
                <c:pt idx="667">
                  <c:v>9.48</c:v>
                </c:pt>
                <c:pt idx="668">
                  <c:v>9.84</c:v>
                </c:pt>
                <c:pt idx="669">
                  <c:v>9.68</c:v>
                </c:pt>
                <c:pt idx="670">
                  <c:v>9.6999999999999993</c:v>
                </c:pt>
                <c:pt idx="671">
                  <c:v>9.76</c:v>
                </c:pt>
                <c:pt idx="672">
                  <c:v>9.7799999999999994</c:v>
                </c:pt>
                <c:pt idx="673">
                  <c:v>9.8000000000000007</c:v>
                </c:pt>
                <c:pt idx="674">
                  <c:v>9.7799999999999994</c:v>
                </c:pt>
                <c:pt idx="675">
                  <c:v>9.94</c:v>
                </c:pt>
                <c:pt idx="676">
                  <c:v>10</c:v>
                </c:pt>
                <c:pt idx="677">
                  <c:v>9.98</c:v>
                </c:pt>
                <c:pt idx="678">
                  <c:v>10</c:v>
                </c:pt>
                <c:pt idx="679">
                  <c:v>10</c:v>
                </c:pt>
                <c:pt idx="680">
                  <c:v>9.98</c:v>
                </c:pt>
                <c:pt idx="681">
                  <c:v>10.050000000000001</c:v>
                </c:pt>
                <c:pt idx="682">
                  <c:v>10.35</c:v>
                </c:pt>
                <c:pt idx="683">
                  <c:v>10.6</c:v>
                </c:pt>
                <c:pt idx="684">
                  <c:v>10.8</c:v>
                </c:pt>
                <c:pt idx="685">
                  <c:v>10.85</c:v>
                </c:pt>
                <c:pt idx="686">
                  <c:v>10.85</c:v>
                </c:pt>
                <c:pt idx="687">
                  <c:v>10.9</c:v>
                </c:pt>
                <c:pt idx="688">
                  <c:v>10.9</c:v>
                </c:pt>
                <c:pt idx="689">
                  <c:v>10.9</c:v>
                </c:pt>
                <c:pt idx="690">
                  <c:v>10.9</c:v>
                </c:pt>
                <c:pt idx="691">
                  <c:v>10.8</c:v>
                </c:pt>
                <c:pt idx="692">
                  <c:v>10.8</c:v>
                </c:pt>
                <c:pt idx="693">
                  <c:v>10.85</c:v>
                </c:pt>
                <c:pt idx="694">
                  <c:v>10.85</c:v>
                </c:pt>
                <c:pt idx="695">
                  <c:v>10.85</c:v>
                </c:pt>
                <c:pt idx="696">
                  <c:v>10.9</c:v>
                </c:pt>
                <c:pt idx="697">
                  <c:v>10.75</c:v>
                </c:pt>
                <c:pt idx="698">
                  <c:v>10.85</c:v>
                </c:pt>
                <c:pt idx="699">
                  <c:v>10.85</c:v>
                </c:pt>
                <c:pt idx="700">
                  <c:v>11.1</c:v>
                </c:pt>
                <c:pt idx="701">
                  <c:v>11.15</c:v>
                </c:pt>
                <c:pt idx="702">
                  <c:v>11.15</c:v>
                </c:pt>
                <c:pt idx="703">
                  <c:v>11.1</c:v>
                </c:pt>
                <c:pt idx="704">
                  <c:v>10.95</c:v>
                </c:pt>
                <c:pt idx="705">
                  <c:v>11.1</c:v>
                </c:pt>
                <c:pt idx="706">
                  <c:v>10.9</c:v>
                </c:pt>
                <c:pt idx="707">
                  <c:v>11.1</c:v>
                </c:pt>
                <c:pt idx="708">
                  <c:v>11.05</c:v>
                </c:pt>
                <c:pt idx="709">
                  <c:v>11.05</c:v>
                </c:pt>
                <c:pt idx="710">
                  <c:v>11.05</c:v>
                </c:pt>
                <c:pt idx="711">
                  <c:v>11</c:v>
                </c:pt>
                <c:pt idx="712">
                  <c:v>11</c:v>
                </c:pt>
                <c:pt idx="713">
                  <c:v>11</c:v>
                </c:pt>
                <c:pt idx="714">
                  <c:v>10.95</c:v>
                </c:pt>
                <c:pt idx="715">
                  <c:v>10.8</c:v>
                </c:pt>
                <c:pt idx="716">
                  <c:v>10.9</c:v>
                </c:pt>
                <c:pt idx="717">
                  <c:v>11</c:v>
                </c:pt>
                <c:pt idx="718">
                  <c:v>10.95</c:v>
                </c:pt>
                <c:pt idx="719">
                  <c:v>10.9</c:v>
                </c:pt>
                <c:pt idx="720">
                  <c:v>10.95</c:v>
                </c:pt>
                <c:pt idx="721">
                  <c:v>10.95</c:v>
                </c:pt>
                <c:pt idx="722">
                  <c:v>10.8</c:v>
                </c:pt>
                <c:pt idx="723">
                  <c:v>10.8</c:v>
                </c:pt>
                <c:pt idx="724">
                  <c:v>10.8</c:v>
                </c:pt>
                <c:pt idx="725">
                  <c:v>10.8</c:v>
                </c:pt>
                <c:pt idx="726">
                  <c:v>10.8</c:v>
                </c:pt>
                <c:pt idx="727">
                  <c:v>10.8</c:v>
                </c:pt>
                <c:pt idx="728">
                  <c:v>10.75</c:v>
                </c:pt>
                <c:pt idx="729">
                  <c:v>10.7</c:v>
                </c:pt>
                <c:pt idx="730">
                  <c:v>10.7</c:v>
                </c:pt>
                <c:pt idx="731">
                  <c:v>10.55</c:v>
                </c:pt>
                <c:pt idx="732">
                  <c:v>10.75</c:v>
                </c:pt>
                <c:pt idx="733">
                  <c:v>10.8</c:v>
                </c:pt>
                <c:pt idx="734">
                  <c:v>10.9</c:v>
                </c:pt>
                <c:pt idx="735">
                  <c:v>10.9</c:v>
                </c:pt>
                <c:pt idx="736">
                  <c:v>10.9</c:v>
                </c:pt>
                <c:pt idx="737">
                  <c:v>11</c:v>
                </c:pt>
                <c:pt idx="738">
                  <c:v>10.95</c:v>
                </c:pt>
                <c:pt idx="739">
                  <c:v>10.95</c:v>
                </c:pt>
                <c:pt idx="740">
                  <c:v>10.8</c:v>
                </c:pt>
                <c:pt idx="741">
                  <c:v>10.85</c:v>
                </c:pt>
                <c:pt idx="742">
                  <c:v>10.9</c:v>
                </c:pt>
                <c:pt idx="743">
                  <c:v>10.8</c:v>
                </c:pt>
                <c:pt idx="744">
                  <c:v>10.8</c:v>
                </c:pt>
                <c:pt idx="745">
                  <c:v>10.9</c:v>
                </c:pt>
                <c:pt idx="746">
                  <c:v>10.7</c:v>
                </c:pt>
                <c:pt idx="747">
                  <c:v>10.7</c:v>
                </c:pt>
                <c:pt idx="748">
                  <c:v>10.7</c:v>
                </c:pt>
                <c:pt idx="749">
                  <c:v>10.75</c:v>
                </c:pt>
                <c:pt idx="750">
                  <c:v>10.8</c:v>
                </c:pt>
                <c:pt idx="751">
                  <c:v>10.95</c:v>
                </c:pt>
                <c:pt idx="752">
                  <c:v>11.05</c:v>
                </c:pt>
                <c:pt idx="753">
                  <c:v>11.05</c:v>
                </c:pt>
                <c:pt idx="754">
                  <c:v>10.8</c:v>
                </c:pt>
                <c:pt idx="755">
                  <c:v>11.05</c:v>
                </c:pt>
                <c:pt idx="756">
                  <c:v>11</c:v>
                </c:pt>
                <c:pt idx="757">
                  <c:v>11</c:v>
                </c:pt>
                <c:pt idx="758">
                  <c:v>10.9</c:v>
                </c:pt>
                <c:pt idx="759">
                  <c:v>10.9</c:v>
                </c:pt>
                <c:pt idx="760">
                  <c:v>10.95</c:v>
                </c:pt>
                <c:pt idx="761">
                  <c:v>10.85</c:v>
                </c:pt>
                <c:pt idx="762">
                  <c:v>10.85</c:v>
                </c:pt>
                <c:pt idx="763">
                  <c:v>10.9</c:v>
                </c:pt>
                <c:pt idx="764">
                  <c:v>11.1</c:v>
                </c:pt>
                <c:pt idx="765">
                  <c:v>10.9</c:v>
                </c:pt>
                <c:pt idx="766">
                  <c:v>10.9</c:v>
                </c:pt>
                <c:pt idx="767">
                  <c:v>11.9</c:v>
                </c:pt>
                <c:pt idx="768">
                  <c:v>12.2</c:v>
                </c:pt>
                <c:pt idx="769">
                  <c:v>12</c:v>
                </c:pt>
                <c:pt idx="770">
                  <c:v>12.1</c:v>
                </c:pt>
                <c:pt idx="771">
                  <c:v>11.9</c:v>
                </c:pt>
                <c:pt idx="772">
                  <c:v>12</c:v>
                </c:pt>
                <c:pt idx="773">
                  <c:v>12.1</c:v>
                </c:pt>
                <c:pt idx="774">
                  <c:v>11.95</c:v>
                </c:pt>
                <c:pt idx="775">
                  <c:v>12</c:v>
                </c:pt>
                <c:pt idx="776">
                  <c:v>11.9</c:v>
                </c:pt>
                <c:pt idx="777">
                  <c:v>12</c:v>
                </c:pt>
                <c:pt idx="778">
                  <c:v>11.85</c:v>
                </c:pt>
                <c:pt idx="779">
                  <c:v>11.8</c:v>
                </c:pt>
                <c:pt idx="780">
                  <c:v>11.85</c:v>
                </c:pt>
                <c:pt idx="781">
                  <c:v>11.75</c:v>
                </c:pt>
                <c:pt idx="782">
                  <c:v>11.8</c:v>
                </c:pt>
                <c:pt idx="783">
                  <c:v>11.85</c:v>
                </c:pt>
                <c:pt idx="784">
                  <c:v>11.85</c:v>
                </c:pt>
                <c:pt idx="785">
                  <c:v>11.85</c:v>
                </c:pt>
                <c:pt idx="786">
                  <c:v>11.9</c:v>
                </c:pt>
                <c:pt idx="787">
                  <c:v>11.9</c:v>
                </c:pt>
                <c:pt idx="788">
                  <c:v>11.85</c:v>
                </c:pt>
                <c:pt idx="789">
                  <c:v>11.9</c:v>
                </c:pt>
                <c:pt idx="790">
                  <c:v>11.8</c:v>
                </c:pt>
                <c:pt idx="791">
                  <c:v>11.75</c:v>
                </c:pt>
                <c:pt idx="792">
                  <c:v>11.8</c:v>
                </c:pt>
                <c:pt idx="793">
                  <c:v>11.75</c:v>
                </c:pt>
                <c:pt idx="794">
                  <c:v>11.75</c:v>
                </c:pt>
                <c:pt idx="795">
                  <c:v>11.8</c:v>
                </c:pt>
                <c:pt idx="796">
                  <c:v>11.95</c:v>
                </c:pt>
                <c:pt idx="797">
                  <c:v>11.8</c:v>
                </c:pt>
                <c:pt idx="798">
                  <c:v>11.75</c:v>
                </c:pt>
                <c:pt idx="799">
                  <c:v>11.8</c:v>
                </c:pt>
                <c:pt idx="800">
                  <c:v>11.75</c:v>
                </c:pt>
                <c:pt idx="801">
                  <c:v>11.7</c:v>
                </c:pt>
                <c:pt idx="802">
                  <c:v>11.75</c:v>
                </c:pt>
                <c:pt idx="803">
                  <c:v>11.7</c:v>
                </c:pt>
                <c:pt idx="804">
                  <c:v>11.8</c:v>
                </c:pt>
                <c:pt idx="805">
                  <c:v>11.9</c:v>
                </c:pt>
                <c:pt idx="806">
                  <c:v>11.85</c:v>
                </c:pt>
                <c:pt idx="807">
                  <c:v>11.9</c:v>
                </c:pt>
                <c:pt idx="808">
                  <c:v>11.95</c:v>
                </c:pt>
                <c:pt idx="809">
                  <c:v>12</c:v>
                </c:pt>
                <c:pt idx="810">
                  <c:v>11.9</c:v>
                </c:pt>
                <c:pt idx="811">
                  <c:v>11.95</c:v>
                </c:pt>
                <c:pt idx="812">
                  <c:v>12</c:v>
                </c:pt>
                <c:pt idx="813">
                  <c:v>12.25</c:v>
                </c:pt>
                <c:pt idx="814">
                  <c:v>12.3</c:v>
                </c:pt>
                <c:pt idx="815">
                  <c:v>12.3</c:v>
                </c:pt>
                <c:pt idx="816">
                  <c:v>12</c:v>
                </c:pt>
                <c:pt idx="817">
                  <c:v>12.15</c:v>
                </c:pt>
                <c:pt idx="818">
                  <c:v>12.15</c:v>
                </c:pt>
                <c:pt idx="819">
                  <c:v>12</c:v>
                </c:pt>
                <c:pt idx="820">
                  <c:v>12</c:v>
                </c:pt>
                <c:pt idx="821">
                  <c:v>12</c:v>
                </c:pt>
                <c:pt idx="822">
                  <c:v>12</c:v>
                </c:pt>
                <c:pt idx="823">
                  <c:v>12</c:v>
                </c:pt>
                <c:pt idx="824">
                  <c:v>12.1</c:v>
                </c:pt>
                <c:pt idx="825">
                  <c:v>12.25</c:v>
                </c:pt>
                <c:pt idx="826">
                  <c:v>12.25</c:v>
                </c:pt>
                <c:pt idx="827">
                  <c:v>12.2</c:v>
                </c:pt>
                <c:pt idx="828">
                  <c:v>12.3</c:v>
                </c:pt>
                <c:pt idx="829">
                  <c:v>12.25</c:v>
                </c:pt>
                <c:pt idx="830">
                  <c:v>12.2</c:v>
                </c:pt>
                <c:pt idx="831">
                  <c:v>12.25</c:v>
                </c:pt>
                <c:pt idx="832">
                  <c:v>12.1</c:v>
                </c:pt>
                <c:pt idx="833">
                  <c:v>12.05</c:v>
                </c:pt>
                <c:pt idx="834">
                  <c:v>11.95</c:v>
                </c:pt>
                <c:pt idx="835">
                  <c:v>11.95</c:v>
                </c:pt>
                <c:pt idx="836">
                  <c:v>12</c:v>
                </c:pt>
                <c:pt idx="837">
                  <c:v>11.95</c:v>
                </c:pt>
                <c:pt idx="838">
                  <c:v>11.95</c:v>
                </c:pt>
                <c:pt idx="839">
                  <c:v>12</c:v>
                </c:pt>
                <c:pt idx="840">
                  <c:v>12</c:v>
                </c:pt>
                <c:pt idx="841">
                  <c:v>12.1</c:v>
                </c:pt>
                <c:pt idx="842">
                  <c:v>12</c:v>
                </c:pt>
                <c:pt idx="843">
                  <c:v>12.1</c:v>
                </c:pt>
                <c:pt idx="844">
                  <c:v>12.05</c:v>
                </c:pt>
                <c:pt idx="845">
                  <c:v>12.05</c:v>
                </c:pt>
                <c:pt idx="846">
                  <c:v>12.1</c:v>
                </c:pt>
                <c:pt idx="847">
                  <c:v>11.95</c:v>
                </c:pt>
                <c:pt idx="848">
                  <c:v>12</c:v>
                </c:pt>
                <c:pt idx="849">
                  <c:v>12</c:v>
                </c:pt>
                <c:pt idx="850">
                  <c:v>12</c:v>
                </c:pt>
                <c:pt idx="851">
                  <c:v>12</c:v>
                </c:pt>
                <c:pt idx="852">
                  <c:v>12</c:v>
                </c:pt>
                <c:pt idx="853">
                  <c:v>12</c:v>
                </c:pt>
                <c:pt idx="854">
                  <c:v>12</c:v>
                </c:pt>
                <c:pt idx="855">
                  <c:v>12</c:v>
                </c:pt>
                <c:pt idx="856">
                  <c:v>11.9</c:v>
                </c:pt>
                <c:pt idx="857">
                  <c:v>11.95</c:v>
                </c:pt>
                <c:pt idx="858">
                  <c:v>11.9</c:v>
                </c:pt>
                <c:pt idx="859">
                  <c:v>11.9</c:v>
                </c:pt>
                <c:pt idx="860">
                  <c:v>11.95</c:v>
                </c:pt>
                <c:pt idx="861">
                  <c:v>11.95</c:v>
                </c:pt>
                <c:pt idx="862">
                  <c:v>11.85</c:v>
                </c:pt>
                <c:pt idx="863">
                  <c:v>11.9</c:v>
                </c:pt>
                <c:pt idx="864">
                  <c:v>11.95</c:v>
                </c:pt>
                <c:pt idx="865">
                  <c:v>12</c:v>
                </c:pt>
                <c:pt idx="866">
                  <c:v>11.95</c:v>
                </c:pt>
                <c:pt idx="867">
                  <c:v>11.95</c:v>
                </c:pt>
                <c:pt idx="868">
                  <c:v>11.9</c:v>
                </c:pt>
                <c:pt idx="869">
                  <c:v>12</c:v>
                </c:pt>
                <c:pt idx="870">
                  <c:v>12</c:v>
                </c:pt>
                <c:pt idx="871">
                  <c:v>12</c:v>
                </c:pt>
                <c:pt idx="872">
                  <c:v>12</c:v>
                </c:pt>
                <c:pt idx="873">
                  <c:v>11.95</c:v>
                </c:pt>
                <c:pt idx="874">
                  <c:v>12</c:v>
                </c:pt>
                <c:pt idx="875">
                  <c:v>12.05</c:v>
                </c:pt>
                <c:pt idx="876">
                  <c:v>12.05</c:v>
                </c:pt>
                <c:pt idx="877">
                  <c:v>12.05</c:v>
                </c:pt>
                <c:pt idx="878">
                  <c:v>12.05</c:v>
                </c:pt>
                <c:pt idx="879">
                  <c:v>12</c:v>
                </c:pt>
                <c:pt idx="880">
                  <c:v>11.95</c:v>
                </c:pt>
                <c:pt idx="881">
                  <c:v>11.9</c:v>
                </c:pt>
                <c:pt idx="882">
                  <c:v>11.85</c:v>
                </c:pt>
                <c:pt idx="883">
                  <c:v>11.8</c:v>
                </c:pt>
                <c:pt idx="884">
                  <c:v>11.9</c:v>
                </c:pt>
                <c:pt idx="885">
                  <c:v>11.8</c:v>
                </c:pt>
                <c:pt idx="886">
                  <c:v>11.9</c:v>
                </c:pt>
                <c:pt idx="887">
                  <c:v>11.9</c:v>
                </c:pt>
                <c:pt idx="888">
                  <c:v>11.9</c:v>
                </c:pt>
                <c:pt idx="889">
                  <c:v>11.9</c:v>
                </c:pt>
                <c:pt idx="890">
                  <c:v>11.95</c:v>
                </c:pt>
                <c:pt idx="891">
                  <c:v>11.9</c:v>
                </c:pt>
                <c:pt idx="892">
                  <c:v>11.9</c:v>
                </c:pt>
                <c:pt idx="893">
                  <c:v>11.85</c:v>
                </c:pt>
                <c:pt idx="894">
                  <c:v>11.85</c:v>
                </c:pt>
                <c:pt idx="895">
                  <c:v>11.95</c:v>
                </c:pt>
                <c:pt idx="896">
                  <c:v>11.95</c:v>
                </c:pt>
                <c:pt idx="897">
                  <c:v>11.95</c:v>
                </c:pt>
                <c:pt idx="898">
                  <c:v>11.95</c:v>
                </c:pt>
                <c:pt idx="899">
                  <c:v>11.95</c:v>
                </c:pt>
                <c:pt idx="900">
                  <c:v>11.9</c:v>
                </c:pt>
                <c:pt idx="901">
                  <c:v>11.9</c:v>
                </c:pt>
                <c:pt idx="902">
                  <c:v>11.9</c:v>
                </c:pt>
                <c:pt idx="903">
                  <c:v>11.9</c:v>
                </c:pt>
                <c:pt idx="904">
                  <c:v>11.95</c:v>
                </c:pt>
                <c:pt idx="905">
                  <c:v>11.95</c:v>
                </c:pt>
                <c:pt idx="906">
                  <c:v>11.9</c:v>
                </c:pt>
                <c:pt idx="907">
                  <c:v>11.9</c:v>
                </c:pt>
                <c:pt idx="908">
                  <c:v>11.9</c:v>
                </c:pt>
                <c:pt idx="909">
                  <c:v>11.95</c:v>
                </c:pt>
                <c:pt idx="910">
                  <c:v>11.9</c:v>
                </c:pt>
                <c:pt idx="911">
                  <c:v>11.95</c:v>
                </c:pt>
                <c:pt idx="912">
                  <c:v>12</c:v>
                </c:pt>
                <c:pt idx="913">
                  <c:v>12</c:v>
                </c:pt>
                <c:pt idx="914">
                  <c:v>12.05</c:v>
                </c:pt>
                <c:pt idx="915">
                  <c:v>12.1</c:v>
                </c:pt>
                <c:pt idx="916">
                  <c:v>12.1</c:v>
                </c:pt>
                <c:pt idx="917">
                  <c:v>12.2</c:v>
                </c:pt>
                <c:pt idx="918">
                  <c:v>12.3</c:v>
                </c:pt>
                <c:pt idx="919">
                  <c:v>12.65</c:v>
                </c:pt>
                <c:pt idx="920">
                  <c:v>12.7</c:v>
                </c:pt>
                <c:pt idx="921">
                  <c:v>13.45</c:v>
                </c:pt>
                <c:pt idx="922">
                  <c:v>13.35</c:v>
                </c:pt>
                <c:pt idx="923">
                  <c:v>13.1</c:v>
                </c:pt>
                <c:pt idx="924">
                  <c:v>13.1</c:v>
                </c:pt>
                <c:pt idx="925">
                  <c:v>13.05</c:v>
                </c:pt>
                <c:pt idx="926">
                  <c:v>13</c:v>
                </c:pt>
                <c:pt idx="927">
                  <c:v>13</c:v>
                </c:pt>
                <c:pt idx="928">
                  <c:v>13</c:v>
                </c:pt>
                <c:pt idx="929">
                  <c:v>13.05</c:v>
                </c:pt>
                <c:pt idx="930">
                  <c:v>13.1</c:v>
                </c:pt>
                <c:pt idx="931">
                  <c:v>13</c:v>
                </c:pt>
                <c:pt idx="932">
                  <c:v>12.9</c:v>
                </c:pt>
                <c:pt idx="933">
                  <c:v>13</c:v>
                </c:pt>
                <c:pt idx="934">
                  <c:v>13</c:v>
                </c:pt>
                <c:pt idx="935">
                  <c:v>13.05</c:v>
                </c:pt>
                <c:pt idx="936">
                  <c:v>13.15</c:v>
                </c:pt>
                <c:pt idx="937">
                  <c:v>13.4</c:v>
                </c:pt>
                <c:pt idx="938">
                  <c:v>13.35</c:v>
                </c:pt>
                <c:pt idx="939">
                  <c:v>13.4</c:v>
                </c:pt>
                <c:pt idx="940">
                  <c:v>13.55</c:v>
                </c:pt>
                <c:pt idx="941">
                  <c:v>13.85</c:v>
                </c:pt>
                <c:pt idx="942">
                  <c:v>14.15</c:v>
                </c:pt>
                <c:pt idx="943">
                  <c:v>14.55</c:v>
                </c:pt>
                <c:pt idx="944">
                  <c:v>14.8</c:v>
                </c:pt>
                <c:pt idx="945">
                  <c:v>14.65</c:v>
                </c:pt>
                <c:pt idx="946">
                  <c:v>14.55</c:v>
                </c:pt>
                <c:pt idx="947">
                  <c:v>14.6</c:v>
                </c:pt>
                <c:pt idx="948">
                  <c:v>14.6</c:v>
                </c:pt>
                <c:pt idx="949">
                  <c:v>14.6</c:v>
                </c:pt>
                <c:pt idx="950">
                  <c:v>14.4</c:v>
                </c:pt>
                <c:pt idx="951">
                  <c:v>14.4</c:v>
                </c:pt>
                <c:pt idx="952">
                  <c:v>13.95</c:v>
                </c:pt>
                <c:pt idx="953">
                  <c:v>13.7</c:v>
                </c:pt>
                <c:pt idx="954">
                  <c:v>12.85</c:v>
                </c:pt>
                <c:pt idx="955">
                  <c:v>12.8</c:v>
                </c:pt>
                <c:pt idx="956">
                  <c:v>13.2</c:v>
                </c:pt>
                <c:pt idx="957">
                  <c:v>13.7</c:v>
                </c:pt>
                <c:pt idx="958">
                  <c:v>13.5</c:v>
                </c:pt>
                <c:pt idx="959">
                  <c:v>13.4</c:v>
                </c:pt>
                <c:pt idx="960">
                  <c:v>13.1</c:v>
                </c:pt>
                <c:pt idx="961">
                  <c:v>12.4</c:v>
                </c:pt>
                <c:pt idx="962">
                  <c:v>12.75</c:v>
                </c:pt>
                <c:pt idx="963">
                  <c:v>12.4</c:v>
                </c:pt>
                <c:pt idx="964">
                  <c:v>11.3</c:v>
                </c:pt>
                <c:pt idx="965">
                  <c:v>11.25</c:v>
                </c:pt>
                <c:pt idx="966">
                  <c:v>10.1</c:v>
                </c:pt>
                <c:pt idx="967">
                  <c:v>10.199999999999999</c:v>
                </c:pt>
                <c:pt idx="968">
                  <c:v>10.25</c:v>
                </c:pt>
                <c:pt idx="969">
                  <c:v>10.3</c:v>
                </c:pt>
                <c:pt idx="970">
                  <c:v>10.85</c:v>
                </c:pt>
                <c:pt idx="971">
                  <c:v>10.4</c:v>
                </c:pt>
                <c:pt idx="972">
                  <c:v>10.65</c:v>
                </c:pt>
                <c:pt idx="973">
                  <c:v>10.55</c:v>
                </c:pt>
                <c:pt idx="974">
                  <c:v>10.5</c:v>
                </c:pt>
                <c:pt idx="975">
                  <c:v>10.5</c:v>
                </c:pt>
                <c:pt idx="976">
                  <c:v>9.9</c:v>
                </c:pt>
                <c:pt idx="977">
                  <c:v>9.9</c:v>
                </c:pt>
                <c:pt idx="978">
                  <c:v>9.74</c:v>
                </c:pt>
                <c:pt idx="979">
                  <c:v>9.66</c:v>
                </c:pt>
                <c:pt idx="980">
                  <c:v>9.64</c:v>
                </c:pt>
                <c:pt idx="981">
                  <c:v>10.25</c:v>
                </c:pt>
                <c:pt idx="982">
                  <c:v>10.65</c:v>
                </c:pt>
                <c:pt idx="983">
                  <c:v>10.45</c:v>
                </c:pt>
                <c:pt idx="984">
                  <c:v>10.65</c:v>
                </c:pt>
                <c:pt idx="985">
                  <c:v>11.15</c:v>
                </c:pt>
                <c:pt idx="986">
                  <c:v>11</c:v>
                </c:pt>
                <c:pt idx="987">
                  <c:v>11.45</c:v>
                </c:pt>
                <c:pt idx="988">
                  <c:v>11.75</c:v>
                </c:pt>
                <c:pt idx="989">
                  <c:v>11.4</c:v>
                </c:pt>
                <c:pt idx="990">
                  <c:v>11.1</c:v>
                </c:pt>
                <c:pt idx="991">
                  <c:v>11.2</c:v>
                </c:pt>
                <c:pt idx="992">
                  <c:v>11.1</c:v>
                </c:pt>
                <c:pt idx="993">
                  <c:v>11.2</c:v>
                </c:pt>
                <c:pt idx="994">
                  <c:v>11.3</c:v>
                </c:pt>
                <c:pt idx="995">
                  <c:v>11.5</c:v>
                </c:pt>
                <c:pt idx="996">
                  <c:v>11.75</c:v>
                </c:pt>
                <c:pt idx="997">
                  <c:v>11.7</c:v>
                </c:pt>
                <c:pt idx="998">
                  <c:v>11.5</c:v>
                </c:pt>
                <c:pt idx="999">
                  <c:v>11.55</c:v>
                </c:pt>
                <c:pt idx="1000">
                  <c:v>11.65</c:v>
                </c:pt>
                <c:pt idx="1001">
                  <c:v>11.55</c:v>
                </c:pt>
                <c:pt idx="1002">
                  <c:v>11.55</c:v>
                </c:pt>
                <c:pt idx="1003">
                  <c:v>11.5</c:v>
                </c:pt>
                <c:pt idx="1004">
                  <c:v>11.6</c:v>
                </c:pt>
                <c:pt idx="1005">
                  <c:v>11.45</c:v>
                </c:pt>
                <c:pt idx="1006">
                  <c:v>11.45</c:v>
                </c:pt>
                <c:pt idx="1007">
                  <c:v>11.45</c:v>
                </c:pt>
                <c:pt idx="1008">
                  <c:v>11.4</c:v>
                </c:pt>
                <c:pt idx="1009">
                  <c:v>11.6</c:v>
                </c:pt>
                <c:pt idx="1010">
                  <c:v>11.7</c:v>
                </c:pt>
                <c:pt idx="1011">
                  <c:v>11.7</c:v>
                </c:pt>
                <c:pt idx="1012">
                  <c:v>11.6</c:v>
                </c:pt>
                <c:pt idx="1013">
                  <c:v>11.65</c:v>
                </c:pt>
                <c:pt idx="1014">
                  <c:v>11.7</c:v>
                </c:pt>
                <c:pt idx="1015">
                  <c:v>11.75</c:v>
                </c:pt>
                <c:pt idx="1016">
                  <c:v>12.4</c:v>
                </c:pt>
                <c:pt idx="1017">
                  <c:v>12.35</c:v>
                </c:pt>
                <c:pt idx="1018">
                  <c:v>12.65</c:v>
                </c:pt>
                <c:pt idx="1019">
                  <c:v>12.85</c:v>
                </c:pt>
                <c:pt idx="1020">
                  <c:v>12.8</c:v>
                </c:pt>
                <c:pt idx="1021">
                  <c:v>12.65</c:v>
                </c:pt>
                <c:pt idx="1022">
                  <c:v>12.9</c:v>
                </c:pt>
                <c:pt idx="1023">
                  <c:v>13.25</c:v>
                </c:pt>
                <c:pt idx="1024">
                  <c:v>13.25</c:v>
                </c:pt>
                <c:pt idx="1025">
                  <c:v>13.1</c:v>
                </c:pt>
                <c:pt idx="1026">
                  <c:v>13</c:v>
                </c:pt>
                <c:pt idx="1027">
                  <c:v>12.75</c:v>
                </c:pt>
                <c:pt idx="1028">
                  <c:v>13</c:v>
                </c:pt>
                <c:pt idx="1029">
                  <c:v>13.15</c:v>
                </c:pt>
                <c:pt idx="1030">
                  <c:v>13</c:v>
                </c:pt>
                <c:pt idx="1031">
                  <c:v>13</c:v>
                </c:pt>
                <c:pt idx="1032">
                  <c:v>13.05</c:v>
                </c:pt>
                <c:pt idx="1033">
                  <c:v>13.15</c:v>
                </c:pt>
                <c:pt idx="1034">
                  <c:v>13.15</c:v>
                </c:pt>
                <c:pt idx="1035">
                  <c:v>13.15</c:v>
                </c:pt>
                <c:pt idx="1036">
                  <c:v>13.15</c:v>
                </c:pt>
                <c:pt idx="1037">
                  <c:v>13.1</c:v>
                </c:pt>
                <c:pt idx="1038">
                  <c:v>13.15</c:v>
                </c:pt>
                <c:pt idx="1039">
                  <c:v>13.35</c:v>
                </c:pt>
                <c:pt idx="1040">
                  <c:v>13.4</c:v>
                </c:pt>
                <c:pt idx="1041">
                  <c:v>13.3</c:v>
                </c:pt>
                <c:pt idx="1042">
                  <c:v>13.5</c:v>
                </c:pt>
                <c:pt idx="1043">
                  <c:v>13.45</c:v>
                </c:pt>
                <c:pt idx="1044">
                  <c:v>13.85</c:v>
                </c:pt>
                <c:pt idx="1045">
                  <c:v>13.9</c:v>
                </c:pt>
                <c:pt idx="1046">
                  <c:v>13.95</c:v>
                </c:pt>
                <c:pt idx="1047">
                  <c:v>13.9</c:v>
                </c:pt>
                <c:pt idx="1048">
                  <c:v>13.95</c:v>
                </c:pt>
                <c:pt idx="1049">
                  <c:v>13.95</c:v>
                </c:pt>
                <c:pt idx="1050">
                  <c:v>14</c:v>
                </c:pt>
                <c:pt idx="1051">
                  <c:v>14.1</c:v>
                </c:pt>
                <c:pt idx="1052">
                  <c:v>14.05</c:v>
                </c:pt>
                <c:pt idx="1053">
                  <c:v>13.95</c:v>
                </c:pt>
                <c:pt idx="1054">
                  <c:v>13.9</c:v>
                </c:pt>
                <c:pt idx="1055">
                  <c:v>13.9</c:v>
                </c:pt>
                <c:pt idx="1056">
                  <c:v>13.7</c:v>
                </c:pt>
                <c:pt idx="1057">
                  <c:v>13.55</c:v>
                </c:pt>
                <c:pt idx="1058">
                  <c:v>13.6</c:v>
                </c:pt>
                <c:pt idx="1059">
                  <c:v>13.7</c:v>
                </c:pt>
                <c:pt idx="1060">
                  <c:v>13.8</c:v>
                </c:pt>
                <c:pt idx="1061">
                  <c:v>13.8</c:v>
                </c:pt>
                <c:pt idx="1062">
                  <c:v>13.7</c:v>
                </c:pt>
                <c:pt idx="1063">
                  <c:v>13.7</c:v>
                </c:pt>
                <c:pt idx="1064">
                  <c:v>13.6</c:v>
                </c:pt>
                <c:pt idx="1065">
                  <c:v>13.7</c:v>
                </c:pt>
                <c:pt idx="1066">
                  <c:v>13.95</c:v>
                </c:pt>
                <c:pt idx="1067">
                  <c:v>13.85</c:v>
                </c:pt>
                <c:pt idx="1068">
                  <c:v>13.85</c:v>
                </c:pt>
                <c:pt idx="1069">
                  <c:v>13.8</c:v>
                </c:pt>
                <c:pt idx="1070">
                  <c:v>13.75</c:v>
                </c:pt>
                <c:pt idx="1071">
                  <c:v>13.7</c:v>
                </c:pt>
                <c:pt idx="1072">
                  <c:v>13.65</c:v>
                </c:pt>
                <c:pt idx="1073">
                  <c:v>13.55</c:v>
                </c:pt>
                <c:pt idx="1074">
                  <c:v>13.6</c:v>
                </c:pt>
                <c:pt idx="1075">
                  <c:v>13.65</c:v>
                </c:pt>
                <c:pt idx="1076">
                  <c:v>13.5</c:v>
                </c:pt>
                <c:pt idx="1077">
                  <c:v>13.5</c:v>
                </c:pt>
                <c:pt idx="1078">
                  <c:v>13.6</c:v>
                </c:pt>
                <c:pt idx="1079">
                  <c:v>13.7</c:v>
                </c:pt>
                <c:pt idx="1080">
                  <c:v>13.7</c:v>
                </c:pt>
                <c:pt idx="1081">
                  <c:v>13.9</c:v>
                </c:pt>
                <c:pt idx="1082">
                  <c:v>13.9</c:v>
                </c:pt>
                <c:pt idx="1083">
                  <c:v>13.85</c:v>
                </c:pt>
                <c:pt idx="1084">
                  <c:v>13.85</c:v>
                </c:pt>
                <c:pt idx="1085">
                  <c:v>13.55</c:v>
                </c:pt>
                <c:pt idx="1086">
                  <c:v>13.5</c:v>
                </c:pt>
                <c:pt idx="1087">
                  <c:v>13.55</c:v>
                </c:pt>
                <c:pt idx="1088">
                  <c:v>13.55</c:v>
                </c:pt>
                <c:pt idx="1089">
                  <c:v>13.6</c:v>
                </c:pt>
                <c:pt idx="1090">
                  <c:v>13.7</c:v>
                </c:pt>
                <c:pt idx="1091">
                  <c:v>13.7</c:v>
                </c:pt>
                <c:pt idx="1092">
                  <c:v>13.6</c:v>
                </c:pt>
                <c:pt idx="1093">
                  <c:v>13.7</c:v>
                </c:pt>
                <c:pt idx="1094">
                  <c:v>13.5</c:v>
                </c:pt>
                <c:pt idx="1095">
                  <c:v>13.5</c:v>
                </c:pt>
                <c:pt idx="1096">
                  <c:v>13.5</c:v>
                </c:pt>
                <c:pt idx="1097">
                  <c:v>13.45</c:v>
                </c:pt>
                <c:pt idx="1098">
                  <c:v>13.45</c:v>
                </c:pt>
                <c:pt idx="1099">
                  <c:v>13.5</c:v>
                </c:pt>
                <c:pt idx="1100">
                  <c:v>13.5</c:v>
                </c:pt>
                <c:pt idx="1101">
                  <c:v>13.5</c:v>
                </c:pt>
                <c:pt idx="1102">
                  <c:v>13.5</c:v>
                </c:pt>
                <c:pt idx="1103">
                  <c:v>13.5</c:v>
                </c:pt>
                <c:pt idx="1104">
                  <c:v>13.5</c:v>
                </c:pt>
                <c:pt idx="1105">
                  <c:v>13.45</c:v>
                </c:pt>
                <c:pt idx="1106">
                  <c:v>13.5</c:v>
                </c:pt>
                <c:pt idx="1107">
                  <c:v>13.55</c:v>
                </c:pt>
                <c:pt idx="1108">
                  <c:v>13.55</c:v>
                </c:pt>
                <c:pt idx="1109">
                  <c:v>13.6</c:v>
                </c:pt>
                <c:pt idx="1110">
                  <c:v>13.6</c:v>
                </c:pt>
                <c:pt idx="1111">
                  <c:v>13.6</c:v>
                </c:pt>
                <c:pt idx="1112">
                  <c:v>13.7</c:v>
                </c:pt>
                <c:pt idx="1113">
                  <c:v>13.55</c:v>
                </c:pt>
                <c:pt idx="1114">
                  <c:v>13.65</c:v>
                </c:pt>
                <c:pt idx="1115">
                  <c:v>13.9</c:v>
                </c:pt>
                <c:pt idx="1116">
                  <c:v>13.9</c:v>
                </c:pt>
                <c:pt idx="1117">
                  <c:v>13.9</c:v>
                </c:pt>
                <c:pt idx="1118">
                  <c:v>14.15</c:v>
                </c:pt>
                <c:pt idx="1119">
                  <c:v>14.2</c:v>
                </c:pt>
                <c:pt idx="1120">
                  <c:v>14.25</c:v>
                </c:pt>
                <c:pt idx="1121">
                  <c:v>14.1</c:v>
                </c:pt>
                <c:pt idx="1122">
                  <c:v>14.2</c:v>
                </c:pt>
                <c:pt idx="1123">
                  <c:v>14.2</c:v>
                </c:pt>
                <c:pt idx="1124">
                  <c:v>14.3</c:v>
                </c:pt>
                <c:pt idx="1125">
                  <c:v>14.45</c:v>
                </c:pt>
                <c:pt idx="1126">
                  <c:v>14.75</c:v>
                </c:pt>
                <c:pt idx="1127">
                  <c:v>15</c:v>
                </c:pt>
                <c:pt idx="1128">
                  <c:v>14.9</c:v>
                </c:pt>
                <c:pt idx="1129">
                  <c:v>15.35</c:v>
                </c:pt>
                <c:pt idx="1130">
                  <c:v>15.8</c:v>
                </c:pt>
                <c:pt idx="1131">
                  <c:v>15.7</c:v>
                </c:pt>
                <c:pt idx="1132">
                  <c:v>15.4</c:v>
                </c:pt>
                <c:pt idx="1133">
                  <c:v>15.4</c:v>
                </c:pt>
                <c:pt idx="1134">
                  <c:v>15.8</c:v>
                </c:pt>
                <c:pt idx="1135">
                  <c:v>15.7</c:v>
                </c:pt>
                <c:pt idx="1136">
                  <c:v>15.55</c:v>
                </c:pt>
                <c:pt idx="1137">
                  <c:v>15.7</c:v>
                </c:pt>
                <c:pt idx="1138">
                  <c:v>15.7</c:v>
                </c:pt>
                <c:pt idx="1139">
                  <c:v>15.7</c:v>
                </c:pt>
                <c:pt idx="1140">
                  <c:v>15.8</c:v>
                </c:pt>
                <c:pt idx="1141">
                  <c:v>16.3</c:v>
                </c:pt>
                <c:pt idx="1142">
                  <c:v>16.45</c:v>
                </c:pt>
                <c:pt idx="1143">
                  <c:v>16.850000000000001</c:v>
                </c:pt>
                <c:pt idx="1144">
                  <c:v>18</c:v>
                </c:pt>
                <c:pt idx="1145">
                  <c:v>17.899999999999999</c:v>
                </c:pt>
                <c:pt idx="1146">
                  <c:v>17.5</c:v>
                </c:pt>
                <c:pt idx="1147">
                  <c:v>17.75</c:v>
                </c:pt>
                <c:pt idx="1148">
                  <c:v>17.95</c:v>
                </c:pt>
                <c:pt idx="1149">
                  <c:v>18.100000000000001</c:v>
                </c:pt>
                <c:pt idx="1150">
                  <c:v>18.100000000000001</c:v>
                </c:pt>
                <c:pt idx="1151">
                  <c:v>17.899999999999999</c:v>
                </c:pt>
                <c:pt idx="1152">
                  <c:v>17.95</c:v>
                </c:pt>
                <c:pt idx="1153">
                  <c:v>18</c:v>
                </c:pt>
                <c:pt idx="1154">
                  <c:v>18</c:v>
                </c:pt>
                <c:pt idx="1155">
                  <c:v>18.3</c:v>
                </c:pt>
                <c:pt idx="1156">
                  <c:v>18.75</c:v>
                </c:pt>
                <c:pt idx="1157">
                  <c:v>19.2</c:v>
                </c:pt>
                <c:pt idx="1158">
                  <c:v>19.2</c:v>
                </c:pt>
                <c:pt idx="1159">
                  <c:v>18.8</c:v>
                </c:pt>
                <c:pt idx="1160">
                  <c:v>19.100000000000001</c:v>
                </c:pt>
                <c:pt idx="1161">
                  <c:v>19</c:v>
                </c:pt>
                <c:pt idx="1162">
                  <c:v>19.05</c:v>
                </c:pt>
                <c:pt idx="1163">
                  <c:v>19.2</c:v>
                </c:pt>
                <c:pt idx="1164">
                  <c:v>19.5</c:v>
                </c:pt>
                <c:pt idx="1165">
                  <c:v>21.3</c:v>
                </c:pt>
                <c:pt idx="1166">
                  <c:v>22.6</c:v>
                </c:pt>
                <c:pt idx="1167">
                  <c:v>22.9</c:v>
                </c:pt>
                <c:pt idx="1168">
                  <c:v>23.2</c:v>
                </c:pt>
                <c:pt idx="1169">
                  <c:v>23.5</c:v>
                </c:pt>
                <c:pt idx="1170">
                  <c:v>23.1</c:v>
                </c:pt>
                <c:pt idx="1171">
                  <c:v>22.9</c:v>
                </c:pt>
                <c:pt idx="1172">
                  <c:v>22.6</c:v>
                </c:pt>
                <c:pt idx="1173">
                  <c:v>22.8</c:v>
                </c:pt>
                <c:pt idx="1174">
                  <c:v>22.8</c:v>
                </c:pt>
                <c:pt idx="1175">
                  <c:v>23.2</c:v>
                </c:pt>
                <c:pt idx="1176">
                  <c:v>23.5</c:v>
                </c:pt>
                <c:pt idx="1177">
                  <c:v>24.2</c:v>
                </c:pt>
                <c:pt idx="1178">
                  <c:v>24.9</c:v>
                </c:pt>
                <c:pt idx="1179">
                  <c:v>24.8</c:v>
                </c:pt>
                <c:pt idx="1180">
                  <c:v>24.9</c:v>
                </c:pt>
                <c:pt idx="1181">
                  <c:v>24.8</c:v>
                </c:pt>
                <c:pt idx="1182">
                  <c:v>24.7</c:v>
                </c:pt>
                <c:pt idx="1183">
                  <c:v>24.5</c:v>
                </c:pt>
                <c:pt idx="1184">
                  <c:v>24.5</c:v>
                </c:pt>
                <c:pt idx="1185">
                  <c:v>23.5</c:v>
                </c:pt>
                <c:pt idx="1186">
                  <c:v>24.3</c:v>
                </c:pt>
                <c:pt idx="1187">
                  <c:v>24.5</c:v>
                </c:pt>
                <c:pt idx="1188">
                  <c:v>24.3</c:v>
                </c:pt>
                <c:pt idx="1189">
                  <c:v>24.4</c:v>
                </c:pt>
                <c:pt idx="1190">
                  <c:v>24.4</c:v>
                </c:pt>
                <c:pt idx="1191">
                  <c:v>24.3</c:v>
                </c:pt>
                <c:pt idx="1192">
                  <c:v>23.8</c:v>
                </c:pt>
                <c:pt idx="1193">
                  <c:v>23.7</c:v>
                </c:pt>
                <c:pt idx="1194">
                  <c:v>23.8</c:v>
                </c:pt>
                <c:pt idx="1195">
                  <c:v>23.9</c:v>
                </c:pt>
                <c:pt idx="1196">
                  <c:v>23.5</c:v>
                </c:pt>
                <c:pt idx="1197">
                  <c:v>22.9</c:v>
                </c:pt>
                <c:pt idx="1198">
                  <c:v>22.4</c:v>
                </c:pt>
                <c:pt idx="1199">
                  <c:v>22.6</c:v>
                </c:pt>
                <c:pt idx="1200">
                  <c:v>22.9</c:v>
                </c:pt>
                <c:pt idx="1201">
                  <c:v>22.7</c:v>
                </c:pt>
                <c:pt idx="1202">
                  <c:v>22.9</c:v>
                </c:pt>
                <c:pt idx="1203">
                  <c:v>22.8</c:v>
                </c:pt>
                <c:pt idx="1204">
                  <c:v>22.7</c:v>
                </c:pt>
                <c:pt idx="1205">
                  <c:v>23.2</c:v>
                </c:pt>
                <c:pt idx="1206">
                  <c:v>23.4</c:v>
                </c:pt>
                <c:pt idx="1207">
                  <c:v>23</c:v>
                </c:pt>
                <c:pt idx="1208">
                  <c:v>22.8</c:v>
                </c:pt>
                <c:pt idx="1209">
                  <c:v>22.9</c:v>
                </c:pt>
                <c:pt idx="1210">
                  <c:v>22.8</c:v>
                </c:pt>
                <c:pt idx="1211">
                  <c:v>22.8</c:v>
                </c:pt>
                <c:pt idx="1212">
                  <c:v>23.1</c:v>
                </c:pt>
                <c:pt idx="1213">
                  <c:v>23.3</c:v>
                </c:pt>
                <c:pt idx="1214">
                  <c:v>23.5</c:v>
                </c:pt>
                <c:pt idx="1215">
                  <c:v>23.3</c:v>
                </c:pt>
                <c:pt idx="1216">
                  <c:v>22.9</c:v>
                </c:pt>
                <c:pt idx="1217">
                  <c:v>22.8</c:v>
                </c:pt>
                <c:pt idx="1218">
                  <c:v>22.7</c:v>
                </c:pt>
                <c:pt idx="1219">
                  <c:v>22.9</c:v>
                </c:pt>
                <c:pt idx="1220">
                  <c:v>22.9</c:v>
                </c:pt>
                <c:pt idx="1221">
                  <c:v>22.9</c:v>
                </c:pt>
                <c:pt idx="1222">
                  <c:v>22.8</c:v>
                </c:pt>
                <c:pt idx="1223">
                  <c:v>22.9</c:v>
                </c:pt>
                <c:pt idx="1224">
                  <c:v>23.1</c:v>
                </c:pt>
                <c:pt idx="1225">
                  <c:v>23.2</c:v>
                </c:pt>
                <c:pt idx="1226">
                  <c:v>23.1</c:v>
                </c:pt>
                <c:pt idx="1227">
                  <c:v>23.1</c:v>
                </c:pt>
                <c:pt idx="1228">
                  <c:v>23.15</c:v>
                </c:pt>
                <c:pt idx="1229">
                  <c:v>23.4</c:v>
                </c:pt>
                <c:pt idx="1230">
                  <c:v>23.7</c:v>
                </c:pt>
                <c:pt idx="1231">
                  <c:v>23.85</c:v>
                </c:pt>
                <c:pt idx="1232">
                  <c:v>24.9</c:v>
                </c:pt>
                <c:pt idx="1233">
                  <c:v>25.65</c:v>
                </c:pt>
                <c:pt idx="1234">
                  <c:v>25.45</c:v>
                </c:pt>
                <c:pt idx="1235">
                  <c:v>24.9</c:v>
                </c:pt>
                <c:pt idx="1236">
                  <c:v>25</c:v>
                </c:pt>
                <c:pt idx="1237">
                  <c:v>25.1</c:v>
                </c:pt>
                <c:pt idx="1238">
                  <c:v>25.5</c:v>
                </c:pt>
                <c:pt idx="1239">
                  <c:v>25.05</c:v>
                </c:pt>
                <c:pt idx="1240">
                  <c:v>25.2</c:v>
                </c:pt>
                <c:pt idx="1241">
                  <c:v>25</c:v>
                </c:pt>
                <c:pt idx="1242">
                  <c:v>24.9</c:v>
                </c:pt>
                <c:pt idx="1243">
                  <c:v>24.7</c:v>
                </c:pt>
                <c:pt idx="1244">
                  <c:v>24.5</c:v>
                </c:pt>
                <c:pt idx="1245">
                  <c:v>24.85</c:v>
                </c:pt>
                <c:pt idx="1246">
                  <c:v>24.75</c:v>
                </c:pt>
                <c:pt idx="1247">
                  <c:v>25.1</c:v>
                </c:pt>
                <c:pt idx="1248">
                  <c:v>25.1</c:v>
                </c:pt>
                <c:pt idx="1249">
                  <c:v>25.35</c:v>
                </c:pt>
                <c:pt idx="1250">
                  <c:v>25.3</c:v>
                </c:pt>
                <c:pt idx="1251">
                  <c:v>25.3</c:v>
                </c:pt>
                <c:pt idx="1252">
                  <c:v>25.4</c:v>
                </c:pt>
                <c:pt idx="1253">
                  <c:v>25.2</c:v>
                </c:pt>
                <c:pt idx="1254">
                  <c:v>25.25</c:v>
                </c:pt>
                <c:pt idx="1255">
                  <c:v>25</c:v>
                </c:pt>
                <c:pt idx="1256">
                  <c:v>25</c:v>
                </c:pt>
                <c:pt idx="1257">
                  <c:v>25</c:v>
                </c:pt>
                <c:pt idx="1258">
                  <c:v>24.3</c:v>
                </c:pt>
                <c:pt idx="1259">
                  <c:v>24.5</c:v>
                </c:pt>
                <c:pt idx="1260">
                  <c:v>25</c:v>
                </c:pt>
                <c:pt idx="1261">
                  <c:v>25</c:v>
                </c:pt>
                <c:pt idx="1262">
                  <c:v>25.1</c:v>
                </c:pt>
                <c:pt idx="1263">
                  <c:v>25.2</c:v>
                </c:pt>
                <c:pt idx="1264">
                  <c:v>24.65</c:v>
                </c:pt>
                <c:pt idx="1265">
                  <c:v>24.65</c:v>
                </c:pt>
                <c:pt idx="1266">
                  <c:v>24.95</c:v>
                </c:pt>
                <c:pt idx="1267">
                  <c:v>24.8</c:v>
                </c:pt>
                <c:pt idx="1268">
                  <c:v>24.9</c:v>
                </c:pt>
                <c:pt idx="1269">
                  <c:v>24.75</c:v>
                </c:pt>
                <c:pt idx="1270">
                  <c:v>24.85</c:v>
                </c:pt>
                <c:pt idx="1271">
                  <c:v>24.75</c:v>
                </c:pt>
                <c:pt idx="1272">
                  <c:v>25</c:v>
                </c:pt>
                <c:pt idx="1273">
                  <c:v>25.15</c:v>
                </c:pt>
                <c:pt idx="1274">
                  <c:v>25.05</c:v>
                </c:pt>
                <c:pt idx="1275">
                  <c:v>25.05</c:v>
                </c:pt>
                <c:pt idx="1276">
                  <c:v>25</c:v>
                </c:pt>
                <c:pt idx="1277">
                  <c:v>24.9</c:v>
                </c:pt>
                <c:pt idx="1278">
                  <c:v>25</c:v>
                </c:pt>
                <c:pt idx="1279">
                  <c:v>25</c:v>
                </c:pt>
                <c:pt idx="1280">
                  <c:v>25.05</c:v>
                </c:pt>
                <c:pt idx="1281">
                  <c:v>25</c:v>
                </c:pt>
                <c:pt idx="1282">
                  <c:v>24.75</c:v>
                </c:pt>
                <c:pt idx="1283">
                  <c:v>25</c:v>
                </c:pt>
                <c:pt idx="1284">
                  <c:v>25</c:v>
                </c:pt>
                <c:pt idx="1285">
                  <c:v>25</c:v>
                </c:pt>
                <c:pt idx="1286">
                  <c:v>24.9</c:v>
                </c:pt>
                <c:pt idx="1287">
                  <c:v>25.15</c:v>
                </c:pt>
                <c:pt idx="1288">
                  <c:v>25.15</c:v>
                </c:pt>
                <c:pt idx="1289">
                  <c:v>25</c:v>
                </c:pt>
                <c:pt idx="1290">
                  <c:v>25.5</c:v>
                </c:pt>
                <c:pt idx="1291">
                  <c:v>25.45</c:v>
                </c:pt>
                <c:pt idx="1292">
                  <c:v>25.5</c:v>
                </c:pt>
                <c:pt idx="1293">
                  <c:v>25.3</c:v>
                </c:pt>
                <c:pt idx="1294">
                  <c:v>25.35</c:v>
                </c:pt>
                <c:pt idx="1295">
                  <c:v>25.55</c:v>
                </c:pt>
                <c:pt idx="1296">
                  <c:v>25.95</c:v>
                </c:pt>
                <c:pt idx="1297">
                  <c:v>27.1</c:v>
                </c:pt>
                <c:pt idx="1298">
                  <c:v>27.2</c:v>
                </c:pt>
                <c:pt idx="1299">
                  <c:v>26.85</c:v>
                </c:pt>
                <c:pt idx="1300">
                  <c:v>27.65</c:v>
                </c:pt>
                <c:pt idx="1301">
                  <c:v>27.75</c:v>
                </c:pt>
                <c:pt idx="1302">
                  <c:v>28.05</c:v>
                </c:pt>
                <c:pt idx="1303">
                  <c:v>28.8</c:v>
                </c:pt>
                <c:pt idx="1304">
                  <c:v>29.9</c:v>
                </c:pt>
                <c:pt idx="1305">
                  <c:v>30.4</c:v>
                </c:pt>
                <c:pt idx="1306">
                  <c:v>30.75</c:v>
                </c:pt>
                <c:pt idx="1307">
                  <c:v>30.45</c:v>
                </c:pt>
                <c:pt idx="1308">
                  <c:v>30.6</c:v>
                </c:pt>
                <c:pt idx="1309">
                  <c:v>32.799999999999997</c:v>
                </c:pt>
                <c:pt idx="1310">
                  <c:v>33.9</c:v>
                </c:pt>
                <c:pt idx="1311">
                  <c:v>32.799999999999997</c:v>
                </c:pt>
                <c:pt idx="1312">
                  <c:v>33.450000000000003</c:v>
                </c:pt>
                <c:pt idx="1313">
                  <c:v>32.5</c:v>
                </c:pt>
                <c:pt idx="1314">
                  <c:v>31.5</c:v>
                </c:pt>
                <c:pt idx="1315">
                  <c:v>33</c:v>
                </c:pt>
                <c:pt idx="1316">
                  <c:v>33.9</c:v>
                </c:pt>
                <c:pt idx="1317">
                  <c:v>34.200000000000003</c:v>
                </c:pt>
                <c:pt idx="1318">
                  <c:v>34.25</c:v>
                </c:pt>
                <c:pt idx="1319">
                  <c:v>34.9</c:v>
                </c:pt>
                <c:pt idx="1320">
                  <c:v>36.049999999999997</c:v>
                </c:pt>
                <c:pt idx="1321">
                  <c:v>36.5</c:v>
                </c:pt>
                <c:pt idx="1322">
                  <c:v>36.4</c:v>
                </c:pt>
                <c:pt idx="1323">
                  <c:v>36.200000000000003</c:v>
                </c:pt>
                <c:pt idx="1324">
                  <c:v>36.6</c:v>
                </c:pt>
                <c:pt idx="1325">
                  <c:v>38.85</c:v>
                </c:pt>
                <c:pt idx="1326">
                  <c:v>40.799999999999997</c:v>
                </c:pt>
                <c:pt idx="1327">
                  <c:v>43.1</c:v>
                </c:pt>
                <c:pt idx="1328">
                  <c:v>45</c:v>
                </c:pt>
                <c:pt idx="1329">
                  <c:v>42.05</c:v>
                </c:pt>
                <c:pt idx="1330">
                  <c:v>43.45</c:v>
                </c:pt>
                <c:pt idx="1331">
                  <c:v>45.85</c:v>
                </c:pt>
                <c:pt idx="1332">
                  <c:v>47.9</c:v>
                </c:pt>
                <c:pt idx="1333">
                  <c:v>46.3</c:v>
                </c:pt>
                <c:pt idx="1334">
                  <c:v>42.95</c:v>
                </c:pt>
                <c:pt idx="1335">
                  <c:v>41.55</c:v>
                </c:pt>
                <c:pt idx="1336">
                  <c:v>38.35</c:v>
                </c:pt>
                <c:pt idx="1337">
                  <c:v>42.25</c:v>
                </c:pt>
                <c:pt idx="1338">
                  <c:v>44.9</c:v>
                </c:pt>
                <c:pt idx="1339">
                  <c:v>44.3</c:v>
                </c:pt>
                <c:pt idx="1340">
                  <c:v>42.6</c:v>
                </c:pt>
                <c:pt idx="1341">
                  <c:v>43</c:v>
                </c:pt>
                <c:pt idx="1342">
                  <c:v>43.25</c:v>
                </c:pt>
                <c:pt idx="1343">
                  <c:v>41.7</c:v>
                </c:pt>
                <c:pt idx="1344">
                  <c:v>41.8</c:v>
                </c:pt>
                <c:pt idx="1345">
                  <c:v>41.8</c:v>
                </c:pt>
                <c:pt idx="1346">
                  <c:v>41.85</c:v>
                </c:pt>
                <c:pt idx="1347">
                  <c:v>41.55</c:v>
                </c:pt>
                <c:pt idx="1348">
                  <c:v>41</c:v>
                </c:pt>
                <c:pt idx="1349">
                  <c:v>39.75</c:v>
                </c:pt>
                <c:pt idx="1350">
                  <c:v>39.799999999999997</c:v>
                </c:pt>
                <c:pt idx="1351">
                  <c:v>42.8</c:v>
                </c:pt>
                <c:pt idx="1352">
                  <c:v>43.5</c:v>
                </c:pt>
                <c:pt idx="1353">
                  <c:v>43.15</c:v>
                </c:pt>
                <c:pt idx="1354">
                  <c:v>41.75</c:v>
                </c:pt>
                <c:pt idx="1355">
                  <c:v>40.299999999999997</c:v>
                </c:pt>
                <c:pt idx="1356">
                  <c:v>40.1</c:v>
                </c:pt>
                <c:pt idx="1357">
                  <c:v>40.200000000000003</c:v>
                </c:pt>
                <c:pt idx="1358">
                  <c:v>39.5</c:v>
                </c:pt>
                <c:pt idx="1359">
                  <c:v>39.799999999999997</c:v>
                </c:pt>
                <c:pt idx="1360">
                  <c:v>40.950000000000003</c:v>
                </c:pt>
                <c:pt idx="1361">
                  <c:v>41.7</c:v>
                </c:pt>
                <c:pt idx="1362">
                  <c:v>42.2</c:v>
                </c:pt>
                <c:pt idx="1363">
                  <c:v>43</c:v>
                </c:pt>
                <c:pt idx="1364">
                  <c:v>44.35</c:v>
                </c:pt>
                <c:pt idx="1365">
                  <c:v>43.1</c:v>
                </c:pt>
                <c:pt idx="1366">
                  <c:v>42.75</c:v>
                </c:pt>
                <c:pt idx="1367">
                  <c:v>43.9</c:v>
                </c:pt>
                <c:pt idx="1368">
                  <c:v>45</c:v>
                </c:pt>
                <c:pt idx="1369">
                  <c:v>45.5</c:v>
                </c:pt>
                <c:pt idx="1370">
                  <c:v>45.1</c:v>
                </c:pt>
                <c:pt idx="1371">
                  <c:v>44.8</c:v>
                </c:pt>
                <c:pt idx="1372">
                  <c:v>45.2</c:v>
                </c:pt>
                <c:pt idx="1373">
                  <c:v>45.05</c:v>
                </c:pt>
                <c:pt idx="1374">
                  <c:v>45</c:v>
                </c:pt>
                <c:pt idx="1375">
                  <c:v>44.95</c:v>
                </c:pt>
                <c:pt idx="1376">
                  <c:v>45.2</c:v>
                </c:pt>
                <c:pt idx="1377">
                  <c:v>45.1</c:v>
                </c:pt>
                <c:pt idx="1378">
                  <c:v>45.8</c:v>
                </c:pt>
                <c:pt idx="1379">
                  <c:v>46.15</c:v>
                </c:pt>
                <c:pt idx="1380">
                  <c:v>46.15</c:v>
                </c:pt>
                <c:pt idx="1381">
                  <c:v>45.9</c:v>
                </c:pt>
                <c:pt idx="1382">
                  <c:v>45.75</c:v>
                </c:pt>
                <c:pt idx="1383">
                  <c:v>45.9</c:v>
                </c:pt>
                <c:pt idx="1384">
                  <c:v>45.05</c:v>
                </c:pt>
                <c:pt idx="1385">
                  <c:v>44.9</c:v>
                </c:pt>
                <c:pt idx="1386">
                  <c:v>45.8</c:v>
                </c:pt>
                <c:pt idx="1387">
                  <c:v>45.8</c:v>
                </c:pt>
                <c:pt idx="1388">
                  <c:v>46.1</c:v>
                </c:pt>
                <c:pt idx="1389">
                  <c:v>45.95</c:v>
                </c:pt>
                <c:pt idx="1390">
                  <c:v>46</c:v>
                </c:pt>
                <c:pt idx="1391">
                  <c:v>45.95</c:v>
                </c:pt>
                <c:pt idx="1392">
                  <c:v>45.2</c:v>
                </c:pt>
                <c:pt idx="1393">
                  <c:v>44.95</c:v>
                </c:pt>
                <c:pt idx="1394">
                  <c:v>42.25</c:v>
                </c:pt>
                <c:pt idx="1395">
                  <c:v>43.65</c:v>
                </c:pt>
                <c:pt idx="1396">
                  <c:v>43.65</c:v>
                </c:pt>
                <c:pt idx="1397">
                  <c:v>44.1</c:v>
                </c:pt>
                <c:pt idx="1398">
                  <c:v>43.2</c:v>
                </c:pt>
                <c:pt idx="1399">
                  <c:v>43.65</c:v>
                </c:pt>
                <c:pt idx="1400">
                  <c:v>43.7</c:v>
                </c:pt>
                <c:pt idx="1401">
                  <c:v>43.65</c:v>
                </c:pt>
                <c:pt idx="1402">
                  <c:v>43.9</c:v>
                </c:pt>
                <c:pt idx="1403">
                  <c:v>44.75</c:v>
                </c:pt>
                <c:pt idx="1404">
                  <c:v>44.3</c:v>
                </c:pt>
                <c:pt idx="1405">
                  <c:v>44.35</c:v>
                </c:pt>
                <c:pt idx="1406">
                  <c:v>43.95</c:v>
                </c:pt>
                <c:pt idx="1407">
                  <c:v>43.7</c:v>
                </c:pt>
                <c:pt idx="1408">
                  <c:v>42.9</c:v>
                </c:pt>
                <c:pt idx="1409">
                  <c:v>43</c:v>
                </c:pt>
                <c:pt idx="1410">
                  <c:v>43</c:v>
                </c:pt>
                <c:pt idx="1411">
                  <c:v>43.3</c:v>
                </c:pt>
                <c:pt idx="1412">
                  <c:v>42.9</c:v>
                </c:pt>
                <c:pt idx="1413">
                  <c:v>43.15</c:v>
                </c:pt>
                <c:pt idx="1414">
                  <c:v>43.15</c:v>
                </c:pt>
                <c:pt idx="1415" formatCode="0.0">
                  <c:v>43.2</c:v>
                </c:pt>
                <c:pt idx="1416">
                  <c:v>43.3</c:v>
                </c:pt>
                <c:pt idx="1417">
                  <c:v>44.6</c:v>
                </c:pt>
                <c:pt idx="1418">
                  <c:v>44.9</c:v>
                </c:pt>
                <c:pt idx="1419">
                  <c:v>44.3</c:v>
                </c:pt>
                <c:pt idx="1420">
                  <c:v>44.2</c:v>
                </c:pt>
                <c:pt idx="1421">
                  <c:v>44.05</c:v>
                </c:pt>
                <c:pt idx="1422">
                  <c:v>44</c:v>
                </c:pt>
                <c:pt idx="1423">
                  <c:v>44.3</c:v>
                </c:pt>
                <c:pt idx="1424">
                  <c:v>44.5</c:v>
                </c:pt>
                <c:pt idx="1425">
                  <c:v>44</c:v>
                </c:pt>
                <c:pt idx="1426">
                  <c:v>44</c:v>
                </c:pt>
                <c:pt idx="1427">
                  <c:v>43.65</c:v>
                </c:pt>
                <c:pt idx="1428">
                  <c:v>43.2</c:v>
                </c:pt>
                <c:pt idx="1429">
                  <c:v>43.35</c:v>
                </c:pt>
                <c:pt idx="1430">
                  <c:v>42.15</c:v>
                </c:pt>
                <c:pt idx="1431">
                  <c:v>39.799999999999997</c:v>
                </c:pt>
                <c:pt idx="1432">
                  <c:v>40.15</c:v>
                </c:pt>
                <c:pt idx="1433">
                  <c:v>40.9</c:v>
                </c:pt>
                <c:pt idx="1434">
                  <c:v>40.450000000000003</c:v>
                </c:pt>
                <c:pt idx="1435">
                  <c:v>40.85</c:v>
                </c:pt>
                <c:pt idx="1436">
                  <c:v>41.75</c:v>
                </c:pt>
                <c:pt idx="1437">
                  <c:v>42.95</c:v>
                </c:pt>
                <c:pt idx="1438">
                  <c:v>43</c:v>
                </c:pt>
                <c:pt idx="1439">
                  <c:v>42.85</c:v>
                </c:pt>
                <c:pt idx="1440">
                  <c:v>42.8</c:v>
                </c:pt>
                <c:pt idx="1441">
                  <c:v>43</c:v>
                </c:pt>
                <c:pt idx="1442">
                  <c:v>43</c:v>
                </c:pt>
                <c:pt idx="1443">
                  <c:v>43.35</c:v>
                </c:pt>
                <c:pt idx="1444">
                  <c:v>43.35</c:v>
                </c:pt>
                <c:pt idx="1445">
                  <c:v>43.3</c:v>
                </c:pt>
                <c:pt idx="1446">
                  <c:v>42.1</c:v>
                </c:pt>
                <c:pt idx="1447">
                  <c:v>42.2</c:v>
                </c:pt>
                <c:pt idx="1448">
                  <c:v>42.3</c:v>
                </c:pt>
                <c:pt idx="1449">
                  <c:v>41.3</c:v>
                </c:pt>
                <c:pt idx="1450">
                  <c:v>41.15</c:v>
                </c:pt>
                <c:pt idx="1451">
                  <c:v>39.9</c:v>
                </c:pt>
                <c:pt idx="1452">
                  <c:v>39.5</c:v>
                </c:pt>
                <c:pt idx="1453">
                  <c:v>39.75</c:v>
                </c:pt>
                <c:pt idx="1454">
                  <c:v>39.75</c:v>
                </c:pt>
                <c:pt idx="1455">
                  <c:v>39.5</c:v>
                </c:pt>
                <c:pt idx="1456">
                  <c:v>38.5</c:v>
                </c:pt>
                <c:pt idx="1457">
                  <c:v>38.15</c:v>
                </c:pt>
                <c:pt idx="1458">
                  <c:v>36.200000000000003</c:v>
                </c:pt>
                <c:pt idx="1459">
                  <c:v>37.799999999999997</c:v>
                </c:pt>
                <c:pt idx="1460">
                  <c:v>35.799999999999997</c:v>
                </c:pt>
                <c:pt idx="1461">
                  <c:v>32.25</c:v>
                </c:pt>
                <c:pt idx="1462">
                  <c:v>35.700000000000003</c:v>
                </c:pt>
                <c:pt idx="1463">
                  <c:v>38.4</c:v>
                </c:pt>
                <c:pt idx="1464">
                  <c:v>37.700000000000003</c:v>
                </c:pt>
                <c:pt idx="1465">
                  <c:v>38.5</c:v>
                </c:pt>
                <c:pt idx="1466">
                  <c:v>38.700000000000003</c:v>
                </c:pt>
                <c:pt idx="1467">
                  <c:v>38.9</c:v>
                </c:pt>
                <c:pt idx="1468">
                  <c:v>39.9</c:v>
                </c:pt>
                <c:pt idx="1469">
                  <c:v>40.4</c:v>
                </c:pt>
                <c:pt idx="1470">
                  <c:v>40.700000000000003</c:v>
                </c:pt>
                <c:pt idx="1471">
                  <c:v>41.35</c:v>
                </c:pt>
                <c:pt idx="1472">
                  <c:v>41.4</c:v>
                </c:pt>
                <c:pt idx="1473">
                  <c:v>40.950000000000003</c:v>
                </c:pt>
                <c:pt idx="1474">
                  <c:v>40.950000000000003</c:v>
                </c:pt>
                <c:pt idx="1475">
                  <c:v>40.85</c:v>
                </c:pt>
                <c:pt idx="1476">
                  <c:v>40.35</c:v>
                </c:pt>
                <c:pt idx="1477">
                  <c:v>39.950000000000003</c:v>
                </c:pt>
                <c:pt idx="1478">
                  <c:v>40.35</c:v>
                </c:pt>
                <c:pt idx="1479">
                  <c:v>41.15</c:v>
                </c:pt>
                <c:pt idx="1480">
                  <c:v>41.45</c:v>
                </c:pt>
                <c:pt idx="1481">
                  <c:v>41.15</c:v>
                </c:pt>
                <c:pt idx="1482">
                  <c:v>41.2</c:v>
                </c:pt>
                <c:pt idx="1483">
                  <c:v>41.25</c:v>
                </c:pt>
                <c:pt idx="1484">
                  <c:v>41.8</c:v>
                </c:pt>
                <c:pt idx="1485">
                  <c:v>42.4</c:v>
                </c:pt>
                <c:pt idx="1486">
                  <c:v>42.7</c:v>
                </c:pt>
                <c:pt idx="1487">
                  <c:v>42.55</c:v>
                </c:pt>
                <c:pt idx="1488">
                  <c:v>42.4</c:v>
                </c:pt>
                <c:pt idx="1489">
                  <c:v>42.2</c:v>
                </c:pt>
                <c:pt idx="1490">
                  <c:v>41</c:v>
                </c:pt>
                <c:pt idx="1491">
                  <c:v>41.1</c:v>
                </c:pt>
                <c:pt idx="1492">
                  <c:v>40.9</c:v>
                </c:pt>
                <c:pt idx="1493">
                  <c:v>41</c:v>
                </c:pt>
                <c:pt idx="1494">
                  <c:v>40.200000000000003</c:v>
                </c:pt>
                <c:pt idx="1495">
                  <c:v>40.049999999999997</c:v>
                </c:pt>
                <c:pt idx="1496">
                  <c:v>39.85</c:v>
                </c:pt>
                <c:pt idx="1497">
                  <c:v>39.9</c:v>
                </c:pt>
                <c:pt idx="1498">
                  <c:v>39.85</c:v>
                </c:pt>
                <c:pt idx="1499">
                  <c:v>39.549999999999997</c:v>
                </c:pt>
                <c:pt idx="1500">
                  <c:v>39.65</c:v>
                </c:pt>
                <c:pt idx="1501">
                  <c:v>39.799999999999997</c:v>
                </c:pt>
                <c:pt idx="1502">
                  <c:v>39.75</c:v>
                </c:pt>
                <c:pt idx="1503">
                  <c:v>39.200000000000003</c:v>
                </c:pt>
                <c:pt idx="1504">
                  <c:v>39</c:v>
                </c:pt>
                <c:pt idx="1505">
                  <c:v>38.25</c:v>
                </c:pt>
                <c:pt idx="1506">
                  <c:v>38.15</c:v>
                </c:pt>
                <c:pt idx="1507">
                  <c:v>37.4</c:v>
                </c:pt>
                <c:pt idx="1508">
                  <c:v>38.4</c:v>
                </c:pt>
                <c:pt idx="1509">
                  <c:v>38</c:v>
                </c:pt>
                <c:pt idx="1510">
                  <c:v>37.65</c:v>
                </c:pt>
                <c:pt idx="1511">
                  <c:v>36.950000000000003</c:v>
                </c:pt>
                <c:pt idx="1512">
                  <c:v>36.450000000000003</c:v>
                </c:pt>
                <c:pt idx="1513">
                  <c:v>36.85</c:v>
                </c:pt>
                <c:pt idx="1514">
                  <c:v>36.950000000000003</c:v>
                </c:pt>
                <c:pt idx="1515">
                  <c:v>36.799999999999997</c:v>
                </c:pt>
                <c:pt idx="1516">
                  <c:v>36.5</c:v>
                </c:pt>
                <c:pt idx="1517">
                  <c:v>36.799999999999997</c:v>
                </c:pt>
                <c:pt idx="1518">
                  <c:v>36.85</c:v>
                </c:pt>
                <c:pt idx="1519">
                  <c:v>36.75</c:v>
                </c:pt>
                <c:pt idx="1520">
                  <c:v>36.5</c:v>
                </c:pt>
                <c:pt idx="1521">
                  <c:v>36.450000000000003</c:v>
                </c:pt>
                <c:pt idx="1522">
                  <c:v>36.6</c:v>
                </c:pt>
                <c:pt idx="1523">
                  <c:v>36.4</c:v>
                </c:pt>
                <c:pt idx="1524">
                  <c:v>36.6</c:v>
                </c:pt>
                <c:pt idx="1525">
                  <c:v>36.950000000000003</c:v>
                </c:pt>
                <c:pt idx="1526">
                  <c:v>36.700000000000003</c:v>
                </c:pt>
                <c:pt idx="1527">
                  <c:v>36.65</c:v>
                </c:pt>
                <c:pt idx="1528">
                  <c:v>36</c:v>
                </c:pt>
                <c:pt idx="1529">
                  <c:v>35.450000000000003</c:v>
                </c:pt>
                <c:pt idx="1530">
                  <c:v>34.9</c:v>
                </c:pt>
                <c:pt idx="1531">
                  <c:v>34.9</c:v>
                </c:pt>
                <c:pt idx="1532">
                  <c:v>34.6</c:v>
                </c:pt>
                <c:pt idx="1533">
                  <c:v>34.450000000000003</c:v>
                </c:pt>
                <c:pt idx="1534">
                  <c:v>34.35</c:v>
                </c:pt>
                <c:pt idx="1535">
                  <c:v>34.1</c:v>
                </c:pt>
                <c:pt idx="1536">
                  <c:v>34</c:v>
                </c:pt>
                <c:pt idx="1537">
                  <c:v>34.200000000000003</c:v>
                </c:pt>
                <c:pt idx="1538">
                  <c:v>35.35</c:v>
                </c:pt>
                <c:pt idx="1539">
                  <c:v>37.200000000000003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028-491C-98F9-97484A9DB6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0787184"/>
        <c:axId val="250787744"/>
        <c:extLst/>
      </c:lineChart>
      <c:dateAx>
        <c:axId val="250787184"/>
        <c:scaling>
          <c:orientation val="minMax"/>
        </c:scaling>
        <c:delete val="0"/>
        <c:axPos val="b"/>
        <c:numFmt formatCode="mmm/\ 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87744"/>
        <c:crosses val="autoZero"/>
        <c:auto val="1"/>
        <c:lblOffset val="100"/>
        <c:baseTimeUnit val="days"/>
        <c:majorUnit val="8"/>
        <c:majorTimeUnit val="months"/>
      </c:dateAx>
      <c:valAx>
        <c:axId val="250787744"/>
        <c:scaling>
          <c:orientation val="minMax"/>
          <c:min val="0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r>
                  <a:rPr lang="et-EE" sz="900">
                    <a:solidFill>
                      <a:schemeClr val="tx1"/>
                    </a:solidFill>
                    <a:latin typeface="HelveticaNeueLT Pro 45 Lt" panose="020B0403020202020204" pitchFamily="34" charset="-70"/>
                  </a:rPr>
                  <a:t>EUR</a:t>
                </a:r>
              </a:p>
            </c:rich>
          </c:tx>
          <c:layout>
            <c:manualLayout>
              <c:xMode val="edge"/>
              <c:yMode val="edge"/>
              <c:x val="0"/>
              <c:y val="1.347302737520128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900" b="0" i="0" u="none" strike="noStrike" kern="1200" baseline="0">
                  <a:solidFill>
                    <a:schemeClr val="tx1"/>
                  </a:solidFill>
                  <a:latin typeface="HelveticaNeueLT Pro 45 Lt" panose="020B0403020202020204" pitchFamily="34" charset="-70"/>
                  <a:ea typeface="+mn-ea"/>
                  <a:cs typeface="+mn-cs"/>
                </a:defRPr>
              </a:pPr>
              <a:endParaRPr lang="et-EE"/>
            </a:p>
          </c:txPr>
        </c:title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87184"/>
        <c:crosses val="autoZero"/>
        <c:crossBetween val="between"/>
        <c:majorUnit val="14"/>
      </c:valAx>
      <c:valAx>
        <c:axId val="250788304"/>
        <c:scaling>
          <c:orientation val="minMax"/>
          <c:min val="0"/>
        </c:scaling>
        <c:delete val="0"/>
        <c:axPos val="r"/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HelveticaNeueLT Pro 45 Lt" panose="020B0403020202020204" pitchFamily="34" charset="-70"/>
                    <a:ea typeface="+mn-ea"/>
                    <a:cs typeface="+mn-cs"/>
                  </a:defRPr>
                </a:pPr>
                <a:r>
                  <a:rPr lang="et-EE">
                    <a:solidFill>
                      <a:schemeClr val="tx1"/>
                    </a:solidFill>
                    <a:latin typeface="HelveticaNeueLT Pro 45 Lt" panose="020B0403020202020204" pitchFamily="34" charset="-70"/>
                  </a:rPr>
                  <a:t>EURt</a:t>
                </a:r>
              </a:p>
            </c:rich>
          </c:tx>
          <c:layout>
            <c:manualLayout>
              <c:xMode val="edge"/>
              <c:yMode val="edge"/>
              <c:x val="0.94918143274853806"/>
              <c:y val="1.8585748792270533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HelveticaNeueLT Pro 45 Lt" panose="020B0403020202020204" pitchFamily="34" charset="-70"/>
                  <a:ea typeface="+mn-ea"/>
                  <a:cs typeface="+mn-cs"/>
                </a:defRPr>
              </a:pPr>
              <a:endParaRPr lang="et-EE"/>
            </a:p>
          </c:txPr>
        </c:title>
        <c:numFmt formatCode="#,###,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88864"/>
        <c:crosses val="max"/>
        <c:crossBetween val="between"/>
        <c:majorUnit val="1250000"/>
      </c:valAx>
      <c:dateAx>
        <c:axId val="250788864"/>
        <c:scaling>
          <c:orientation val="minMax"/>
        </c:scaling>
        <c:delete val="1"/>
        <c:axPos val="b"/>
        <c:numFmt formatCode="m/d/yyyy" sourceLinked="1"/>
        <c:majorTickMark val="out"/>
        <c:minorTickMark val="none"/>
        <c:tickLblPos val="nextTo"/>
        <c:crossAx val="250788304"/>
        <c:crosses val="autoZero"/>
        <c:auto val="1"/>
        <c:lblOffset val="100"/>
        <c:baseTimeUnit val="days"/>
      </c:date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5.2283361970217643E-2"/>
          <c:y val="0.14880338541666666"/>
          <c:w val="0.27636549707602337"/>
          <c:h val="0.1689621578099838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t-EE" sz="1000" b="0" i="0" u="none" strike="noStrike" kern="1200" spc="0" baseline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i="0" u="none" strike="noStrike" kern="1200" spc="0" baseline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rPr>
              <a:t>LHV aktsia hinna ja võrdlusindeksite muutus</a:t>
            </a:r>
          </a:p>
        </c:rich>
      </c:tx>
      <c:layout>
        <c:manualLayout>
          <c:xMode val="edge"/>
          <c:yMode val="edge"/>
          <c:x val="0.289213058419244"/>
          <c:y val="7.880208333333332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t-EE" sz="1000" b="0" i="0" u="none" strike="noStrike" kern="1200" spc="0" baseline="0">
              <a:solidFill>
                <a:sysClr val="windowText" lastClr="000000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6.1339347079037806E-2"/>
          <c:y val="0.13717713365539455"/>
          <c:w val="0.89181743986254292"/>
          <c:h val="0.75062077294686003"/>
        </c:manualLayout>
      </c:layout>
      <c:lineChart>
        <c:grouping val="standard"/>
        <c:varyColors val="0"/>
        <c:ser>
          <c:idx val="0"/>
          <c:order val="0"/>
          <c:tx>
            <c:strRef>
              <c:f>LHV1T!$A$27</c:f>
              <c:strCache>
                <c:ptCount val="1"/>
                <c:pt idx="0">
                  <c:v>LHV aktsia (LHV1T)</c:v>
                </c:pt>
              </c:strCache>
            </c:strRef>
          </c:tx>
          <c:spPr>
            <a:ln w="15875" cap="rnd">
              <a:solidFill>
                <a:srgbClr val="062945"/>
              </a:solidFill>
              <a:round/>
            </a:ln>
            <a:effectLst/>
          </c:spPr>
          <c:marker>
            <c:symbol val="none"/>
          </c:marker>
          <c:cat>
            <c:numRef>
              <c:f>[0]!g_p_a</c:f>
              <c:numCache>
                <c:formatCode>m/d/yyyy</c:formatCode>
                <c:ptCount val="1540"/>
                <c:pt idx="0">
                  <c:v>42513</c:v>
                </c:pt>
                <c:pt idx="1">
                  <c:v>42514</c:v>
                </c:pt>
                <c:pt idx="2">
                  <c:v>42515</c:v>
                </c:pt>
                <c:pt idx="3">
                  <c:v>42516</c:v>
                </c:pt>
                <c:pt idx="4">
                  <c:v>42517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42527</c:v>
                </c:pt>
                <c:pt idx="11">
                  <c:v>42528</c:v>
                </c:pt>
                <c:pt idx="12">
                  <c:v>42529</c:v>
                </c:pt>
                <c:pt idx="13">
                  <c:v>42530</c:v>
                </c:pt>
                <c:pt idx="14">
                  <c:v>42531</c:v>
                </c:pt>
                <c:pt idx="15">
                  <c:v>42534</c:v>
                </c:pt>
                <c:pt idx="16">
                  <c:v>42535</c:v>
                </c:pt>
                <c:pt idx="17">
                  <c:v>42536</c:v>
                </c:pt>
                <c:pt idx="18">
                  <c:v>42537</c:v>
                </c:pt>
                <c:pt idx="19">
                  <c:v>42538</c:v>
                </c:pt>
                <c:pt idx="20">
                  <c:v>42541</c:v>
                </c:pt>
                <c:pt idx="21">
                  <c:v>42542</c:v>
                </c:pt>
                <c:pt idx="22">
                  <c:v>42543</c:v>
                </c:pt>
                <c:pt idx="23">
                  <c:v>42548</c:v>
                </c:pt>
                <c:pt idx="24">
                  <c:v>42549</c:v>
                </c:pt>
                <c:pt idx="25">
                  <c:v>42550</c:v>
                </c:pt>
                <c:pt idx="26">
                  <c:v>42551</c:v>
                </c:pt>
                <c:pt idx="27">
                  <c:v>42552</c:v>
                </c:pt>
                <c:pt idx="28">
                  <c:v>42555</c:v>
                </c:pt>
                <c:pt idx="29">
                  <c:v>42556</c:v>
                </c:pt>
                <c:pt idx="30">
                  <c:v>42557</c:v>
                </c:pt>
                <c:pt idx="31">
                  <c:v>42558</c:v>
                </c:pt>
                <c:pt idx="32">
                  <c:v>42559</c:v>
                </c:pt>
                <c:pt idx="33">
                  <c:v>42562</c:v>
                </c:pt>
                <c:pt idx="34">
                  <c:v>42563</c:v>
                </c:pt>
                <c:pt idx="35">
                  <c:v>42564</c:v>
                </c:pt>
                <c:pt idx="36">
                  <c:v>42565</c:v>
                </c:pt>
                <c:pt idx="37">
                  <c:v>42566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42583</c:v>
                </c:pt>
                <c:pt idx="49">
                  <c:v>42584</c:v>
                </c:pt>
                <c:pt idx="50">
                  <c:v>42585</c:v>
                </c:pt>
                <c:pt idx="51">
                  <c:v>42586</c:v>
                </c:pt>
                <c:pt idx="52">
                  <c:v>42587</c:v>
                </c:pt>
                <c:pt idx="53">
                  <c:v>42590</c:v>
                </c:pt>
                <c:pt idx="54">
                  <c:v>42591</c:v>
                </c:pt>
                <c:pt idx="55">
                  <c:v>42592</c:v>
                </c:pt>
                <c:pt idx="56">
                  <c:v>42593</c:v>
                </c:pt>
                <c:pt idx="57">
                  <c:v>42594</c:v>
                </c:pt>
                <c:pt idx="58">
                  <c:v>42597</c:v>
                </c:pt>
                <c:pt idx="59">
                  <c:v>42598</c:v>
                </c:pt>
                <c:pt idx="60">
                  <c:v>42599</c:v>
                </c:pt>
                <c:pt idx="61">
                  <c:v>42600</c:v>
                </c:pt>
                <c:pt idx="62">
                  <c:v>42601</c:v>
                </c:pt>
                <c:pt idx="63">
                  <c:v>42604</c:v>
                </c:pt>
                <c:pt idx="64">
                  <c:v>42605</c:v>
                </c:pt>
                <c:pt idx="65">
                  <c:v>42606</c:v>
                </c:pt>
                <c:pt idx="66">
                  <c:v>42607</c:v>
                </c:pt>
                <c:pt idx="67">
                  <c:v>42608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42618</c:v>
                </c:pt>
                <c:pt idx="74">
                  <c:v>42619</c:v>
                </c:pt>
                <c:pt idx="75">
                  <c:v>42620</c:v>
                </c:pt>
                <c:pt idx="76">
                  <c:v>42621</c:v>
                </c:pt>
                <c:pt idx="77">
                  <c:v>42622</c:v>
                </c:pt>
                <c:pt idx="78">
                  <c:v>42625</c:v>
                </c:pt>
                <c:pt idx="79">
                  <c:v>42626</c:v>
                </c:pt>
                <c:pt idx="80">
                  <c:v>42627</c:v>
                </c:pt>
                <c:pt idx="81">
                  <c:v>42628</c:v>
                </c:pt>
                <c:pt idx="82">
                  <c:v>42629</c:v>
                </c:pt>
                <c:pt idx="83">
                  <c:v>42632</c:v>
                </c:pt>
                <c:pt idx="84">
                  <c:v>42633</c:v>
                </c:pt>
                <c:pt idx="85">
                  <c:v>42634</c:v>
                </c:pt>
                <c:pt idx="86">
                  <c:v>42635</c:v>
                </c:pt>
                <c:pt idx="87">
                  <c:v>42636</c:v>
                </c:pt>
                <c:pt idx="88">
                  <c:v>42639</c:v>
                </c:pt>
                <c:pt idx="89">
                  <c:v>42640</c:v>
                </c:pt>
                <c:pt idx="90">
                  <c:v>42641</c:v>
                </c:pt>
                <c:pt idx="91">
                  <c:v>42642</c:v>
                </c:pt>
                <c:pt idx="92">
                  <c:v>42643</c:v>
                </c:pt>
                <c:pt idx="93">
                  <c:v>42646</c:v>
                </c:pt>
                <c:pt idx="94">
                  <c:v>42647</c:v>
                </c:pt>
                <c:pt idx="95">
                  <c:v>42648</c:v>
                </c:pt>
                <c:pt idx="96">
                  <c:v>42649</c:v>
                </c:pt>
                <c:pt idx="97">
                  <c:v>42650</c:v>
                </c:pt>
                <c:pt idx="98">
                  <c:v>42653</c:v>
                </c:pt>
                <c:pt idx="99">
                  <c:v>42654</c:v>
                </c:pt>
                <c:pt idx="100">
                  <c:v>42655</c:v>
                </c:pt>
                <c:pt idx="101">
                  <c:v>42656</c:v>
                </c:pt>
                <c:pt idx="102">
                  <c:v>42657</c:v>
                </c:pt>
                <c:pt idx="103">
                  <c:v>42660</c:v>
                </c:pt>
                <c:pt idx="104">
                  <c:v>42661</c:v>
                </c:pt>
                <c:pt idx="105">
                  <c:v>42662</c:v>
                </c:pt>
                <c:pt idx="106">
                  <c:v>42663</c:v>
                </c:pt>
                <c:pt idx="107">
                  <c:v>42664</c:v>
                </c:pt>
                <c:pt idx="108">
                  <c:v>42667</c:v>
                </c:pt>
                <c:pt idx="109">
                  <c:v>42668</c:v>
                </c:pt>
                <c:pt idx="110">
                  <c:v>42669</c:v>
                </c:pt>
                <c:pt idx="111">
                  <c:v>42670</c:v>
                </c:pt>
                <c:pt idx="112">
                  <c:v>42671</c:v>
                </c:pt>
                <c:pt idx="113">
                  <c:v>42674</c:v>
                </c:pt>
                <c:pt idx="114">
                  <c:v>42675</c:v>
                </c:pt>
                <c:pt idx="115">
                  <c:v>42676</c:v>
                </c:pt>
                <c:pt idx="116">
                  <c:v>42677</c:v>
                </c:pt>
                <c:pt idx="117">
                  <c:v>42678</c:v>
                </c:pt>
                <c:pt idx="118">
                  <c:v>42681</c:v>
                </c:pt>
                <c:pt idx="119">
                  <c:v>42682</c:v>
                </c:pt>
                <c:pt idx="120">
                  <c:v>42683</c:v>
                </c:pt>
                <c:pt idx="121">
                  <c:v>42684</c:v>
                </c:pt>
                <c:pt idx="122">
                  <c:v>42685</c:v>
                </c:pt>
                <c:pt idx="123">
                  <c:v>42688</c:v>
                </c:pt>
                <c:pt idx="124">
                  <c:v>42689</c:v>
                </c:pt>
                <c:pt idx="125">
                  <c:v>42690</c:v>
                </c:pt>
                <c:pt idx="126">
                  <c:v>42691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42843</c:v>
                </c:pt>
                <c:pt idx="232">
                  <c:v>42844</c:v>
                </c:pt>
                <c:pt idx="233">
                  <c:v>42845</c:v>
                </c:pt>
                <c:pt idx="234">
                  <c:v>42846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42857</c:v>
                </c:pt>
                <c:pt idx="241">
                  <c:v>42858</c:v>
                </c:pt>
                <c:pt idx="242">
                  <c:v>42859</c:v>
                </c:pt>
                <c:pt idx="243">
                  <c:v>42860</c:v>
                </c:pt>
                <c:pt idx="244">
                  <c:v>42863</c:v>
                </c:pt>
                <c:pt idx="245">
                  <c:v>42864</c:v>
                </c:pt>
                <c:pt idx="246">
                  <c:v>42865</c:v>
                </c:pt>
                <c:pt idx="247">
                  <c:v>42866</c:v>
                </c:pt>
                <c:pt idx="248">
                  <c:v>42867</c:v>
                </c:pt>
                <c:pt idx="249">
                  <c:v>42870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42881</c:v>
                </c:pt>
                <c:pt idx="258">
                  <c:v>42884</c:v>
                </c:pt>
                <c:pt idx="259">
                  <c:v>42885</c:v>
                </c:pt>
                <c:pt idx="260">
                  <c:v>42886</c:v>
                </c:pt>
                <c:pt idx="261">
                  <c:v>42887</c:v>
                </c:pt>
                <c:pt idx="262">
                  <c:v>42888</c:v>
                </c:pt>
                <c:pt idx="263">
                  <c:v>42891</c:v>
                </c:pt>
                <c:pt idx="264">
                  <c:v>42892</c:v>
                </c:pt>
                <c:pt idx="265">
                  <c:v>42893</c:v>
                </c:pt>
                <c:pt idx="266">
                  <c:v>42894</c:v>
                </c:pt>
                <c:pt idx="267">
                  <c:v>42895</c:v>
                </c:pt>
                <c:pt idx="268">
                  <c:v>42898</c:v>
                </c:pt>
                <c:pt idx="269">
                  <c:v>42899</c:v>
                </c:pt>
                <c:pt idx="270">
                  <c:v>42900</c:v>
                </c:pt>
                <c:pt idx="271">
                  <c:v>42901</c:v>
                </c:pt>
                <c:pt idx="272">
                  <c:v>42902</c:v>
                </c:pt>
                <c:pt idx="273">
                  <c:v>42905</c:v>
                </c:pt>
                <c:pt idx="274">
                  <c:v>42906</c:v>
                </c:pt>
                <c:pt idx="275">
                  <c:v>42907</c:v>
                </c:pt>
                <c:pt idx="276">
                  <c:v>42908</c:v>
                </c:pt>
                <c:pt idx="277">
                  <c:v>42909</c:v>
                </c:pt>
                <c:pt idx="278">
                  <c:v>42912</c:v>
                </c:pt>
                <c:pt idx="279">
                  <c:v>42913</c:v>
                </c:pt>
                <c:pt idx="280">
                  <c:v>42914</c:v>
                </c:pt>
                <c:pt idx="281">
                  <c:v>42915</c:v>
                </c:pt>
                <c:pt idx="282">
                  <c:v>42916</c:v>
                </c:pt>
                <c:pt idx="283">
                  <c:v>42919</c:v>
                </c:pt>
                <c:pt idx="284">
                  <c:v>42920</c:v>
                </c:pt>
                <c:pt idx="285">
                  <c:v>42921</c:v>
                </c:pt>
                <c:pt idx="286">
                  <c:v>42922</c:v>
                </c:pt>
                <c:pt idx="287">
                  <c:v>42923</c:v>
                </c:pt>
                <c:pt idx="288">
                  <c:v>42926</c:v>
                </c:pt>
                <c:pt idx="289">
                  <c:v>42927</c:v>
                </c:pt>
                <c:pt idx="290">
                  <c:v>42928</c:v>
                </c:pt>
                <c:pt idx="291">
                  <c:v>42929</c:v>
                </c:pt>
                <c:pt idx="292">
                  <c:v>42930</c:v>
                </c:pt>
                <c:pt idx="293">
                  <c:v>42933</c:v>
                </c:pt>
                <c:pt idx="294">
                  <c:v>42934</c:v>
                </c:pt>
                <c:pt idx="295">
                  <c:v>42935</c:v>
                </c:pt>
                <c:pt idx="296">
                  <c:v>42936</c:v>
                </c:pt>
                <c:pt idx="297">
                  <c:v>42937</c:v>
                </c:pt>
                <c:pt idx="298">
                  <c:v>42940</c:v>
                </c:pt>
                <c:pt idx="299">
                  <c:v>42941</c:v>
                </c:pt>
                <c:pt idx="300">
                  <c:v>42942</c:v>
                </c:pt>
                <c:pt idx="301">
                  <c:v>42943</c:v>
                </c:pt>
                <c:pt idx="302">
                  <c:v>42944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42954</c:v>
                </c:pt>
                <c:pt idx="309">
                  <c:v>42955</c:v>
                </c:pt>
                <c:pt idx="310">
                  <c:v>42956</c:v>
                </c:pt>
                <c:pt idx="311">
                  <c:v>42957</c:v>
                </c:pt>
                <c:pt idx="312">
                  <c:v>42958</c:v>
                </c:pt>
                <c:pt idx="313">
                  <c:v>42961</c:v>
                </c:pt>
                <c:pt idx="314">
                  <c:v>42962</c:v>
                </c:pt>
                <c:pt idx="315">
                  <c:v>42963</c:v>
                </c:pt>
                <c:pt idx="316">
                  <c:v>42964</c:v>
                </c:pt>
                <c:pt idx="317">
                  <c:v>42965</c:v>
                </c:pt>
                <c:pt idx="318">
                  <c:v>42968</c:v>
                </c:pt>
                <c:pt idx="319">
                  <c:v>42969</c:v>
                </c:pt>
                <c:pt idx="320">
                  <c:v>42970</c:v>
                </c:pt>
                <c:pt idx="321">
                  <c:v>42971</c:v>
                </c:pt>
                <c:pt idx="322">
                  <c:v>42972</c:v>
                </c:pt>
                <c:pt idx="323">
                  <c:v>42975</c:v>
                </c:pt>
                <c:pt idx="324">
                  <c:v>42976</c:v>
                </c:pt>
                <c:pt idx="325">
                  <c:v>42977</c:v>
                </c:pt>
                <c:pt idx="326">
                  <c:v>42978</c:v>
                </c:pt>
                <c:pt idx="327">
                  <c:v>42979</c:v>
                </c:pt>
                <c:pt idx="328">
                  <c:v>42982</c:v>
                </c:pt>
                <c:pt idx="329">
                  <c:v>42983</c:v>
                </c:pt>
                <c:pt idx="330">
                  <c:v>42984</c:v>
                </c:pt>
                <c:pt idx="331">
                  <c:v>42985</c:v>
                </c:pt>
                <c:pt idx="332">
                  <c:v>42986</c:v>
                </c:pt>
                <c:pt idx="333">
                  <c:v>42989</c:v>
                </c:pt>
                <c:pt idx="334">
                  <c:v>42990</c:v>
                </c:pt>
                <c:pt idx="335">
                  <c:v>42991</c:v>
                </c:pt>
                <c:pt idx="336">
                  <c:v>42992</c:v>
                </c:pt>
                <c:pt idx="337">
                  <c:v>42993</c:v>
                </c:pt>
                <c:pt idx="338">
                  <c:v>42996</c:v>
                </c:pt>
                <c:pt idx="339">
                  <c:v>42997</c:v>
                </c:pt>
                <c:pt idx="340">
                  <c:v>42998</c:v>
                </c:pt>
                <c:pt idx="341">
                  <c:v>42999</c:v>
                </c:pt>
                <c:pt idx="342">
                  <c:v>43000</c:v>
                </c:pt>
                <c:pt idx="343">
                  <c:v>43003</c:v>
                </c:pt>
                <c:pt idx="344">
                  <c:v>43004</c:v>
                </c:pt>
                <c:pt idx="345">
                  <c:v>43005</c:v>
                </c:pt>
                <c:pt idx="346">
                  <c:v>43006</c:v>
                </c:pt>
                <c:pt idx="347">
                  <c:v>43007</c:v>
                </c:pt>
                <c:pt idx="348">
                  <c:v>43010</c:v>
                </c:pt>
                <c:pt idx="349">
                  <c:v>43011</c:v>
                </c:pt>
                <c:pt idx="350">
                  <c:v>43012</c:v>
                </c:pt>
                <c:pt idx="351">
                  <c:v>43013</c:v>
                </c:pt>
                <c:pt idx="352">
                  <c:v>43014</c:v>
                </c:pt>
                <c:pt idx="353">
                  <c:v>43017</c:v>
                </c:pt>
                <c:pt idx="354">
                  <c:v>43018</c:v>
                </c:pt>
                <c:pt idx="355">
                  <c:v>43019</c:v>
                </c:pt>
                <c:pt idx="356">
                  <c:v>43020</c:v>
                </c:pt>
                <c:pt idx="357">
                  <c:v>43021</c:v>
                </c:pt>
                <c:pt idx="358">
                  <c:v>43024</c:v>
                </c:pt>
                <c:pt idx="359">
                  <c:v>43025</c:v>
                </c:pt>
                <c:pt idx="360">
                  <c:v>43026</c:v>
                </c:pt>
                <c:pt idx="361">
                  <c:v>43027</c:v>
                </c:pt>
                <c:pt idx="362">
                  <c:v>43028</c:v>
                </c:pt>
                <c:pt idx="363">
                  <c:v>43031</c:v>
                </c:pt>
                <c:pt idx="364">
                  <c:v>43032</c:v>
                </c:pt>
                <c:pt idx="365">
                  <c:v>43033</c:v>
                </c:pt>
                <c:pt idx="366">
                  <c:v>43034</c:v>
                </c:pt>
                <c:pt idx="367">
                  <c:v>43035</c:v>
                </c:pt>
                <c:pt idx="368">
                  <c:v>43038</c:v>
                </c:pt>
                <c:pt idx="369">
                  <c:v>43039</c:v>
                </c:pt>
                <c:pt idx="370">
                  <c:v>43040</c:v>
                </c:pt>
                <c:pt idx="371">
                  <c:v>43041</c:v>
                </c:pt>
                <c:pt idx="372">
                  <c:v>43042</c:v>
                </c:pt>
                <c:pt idx="373">
                  <c:v>43045</c:v>
                </c:pt>
                <c:pt idx="374">
                  <c:v>43046</c:v>
                </c:pt>
                <c:pt idx="375">
                  <c:v>43047</c:v>
                </c:pt>
                <c:pt idx="376">
                  <c:v>43048</c:v>
                </c:pt>
                <c:pt idx="377">
                  <c:v>43049</c:v>
                </c:pt>
                <c:pt idx="378">
                  <c:v>43052</c:v>
                </c:pt>
                <c:pt idx="379">
                  <c:v>43053</c:v>
                </c:pt>
                <c:pt idx="380">
                  <c:v>43054</c:v>
                </c:pt>
                <c:pt idx="381">
                  <c:v>43055</c:v>
                </c:pt>
                <c:pt idx="382">
                  <c:v>43056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43066</c:v>
                </c:pt>
                <c:pt idx="389">
                  <c:v>43067</c:v>
                </c:pt>
                <c:pt idx="390">
                  <c:v>43068</c:v>
                </c:pt>
                <c:pt idx="391">
                  <c:v>43069</c:v>
                </c:pt>
                <c:pt idx="392">
                  <c:v>43070</c:v>
                </c:pt>
                <c:pt idx="393">
                  <c:v>43073</c:v>
                </c:pt>
                <c:pt idx="394">
                  <c:v>43074</c:v>
                </c:pt>
                <c:pt idx="395">
                  <c:v>43075</c:v>
                </c:pt>
                <c:pt idx="396">
                  <c:v>43076</c:v>
                </c:pt>
                <c:pt idx="397">
                  <c:v>43077</c:v>
                </c:pt>
                <c:pt idx="398">
                  <c:v>43080</c:v>
                </c:pt>
                <c:pt idx="399">
                  <c:v>43081</c:v>
                </c:pt>
                <c:pt idx="400">
                  <c:v>43082</c:v>
                </c:pt>
                <c:pt idx="401">
                  <c:v>43083</c:v>
                </c:pt>
                <c:pt idx="402">
                  <c:v>43084</c:v>
                </c:pt>
                <c:pt idx="403">
                  <c:v>43087</c:v>
                </c:pt>
                <c:pt idx="404">
                  <c:v>43088</c:v>
                </c:pt>
                <c:pt idx="405">
                  <c:v>43089</c:v>
                </c:pt>
                <c:pt idx="406">
                  <c:v>43090</c:v>
                </c:pt>
                <c:pt idx="407">
                  <c:v>43091</c:v>
                </c:pt>
                <c:pt idx="408">
                  <c:v>43096</c:v>
                </c:pt>
                <c:pt idx="409">
                  <c:v>43097</c:v>
                </c:pt>
                <c:pt idx="410">
                  <c:v>43098</c:v>
                </c:pt>
                <c:pt idx="411">
                  <c:v>43102</c:v>
                </c:pt>
                <c:pt idx="412">
                  <c:v>43103</c:v>
                </c:pt>
                <c:pt idx="413">
                  <c:v>43104</c:v>
                </c:pt>
                <c:pt idx="414">
                  <c:v>43105</c:v>
                </c:pt>
                <c:pt idx="415">
                  <c:v>43108</c:v>
                </c:pt>
                <c:pt idx="416">
                  <c:v>43109</c:v>
                </c:pt>
                <c:pt idx="417">
                  <c:v>43110</c:v>
                </c:pt>
                <c:pt idx="418">
                  <c:v>43111</c:v>
                </c:pt>
                <c:pt idx="419">
                  <c:v>43112</c:v>
                </c:pt>
                <c:pt idx="420">
                  <c:v>43115</c:v>
                </c:pt>
                <c:pt idx="421">
                  <c:v>43116</c:v>
                </c:pt>
                <c:pt idx="422">
                  <c:v>43117</c:v>
                </c:pt>
                <c:pt idx="423">
                  <c:v>43118</c:v>
                </c:pt>
                <c:pt idx="424">
                  <c:v>43119</c:v>
                </c:pt>
                <c:pt idx="425">
                  <c:v>43122</c:v>
                </c:pt>
                <c:pt idx="426">
                  <c:v>43123</c:v>
                </c:pt>
                <c:pt idx="427">
                  <c:v>43124</c:v>
                </c:pt>
                <c:pt idx="428">
                  <c:v>43125</c:v>
                </c:pt>
                <c:pt idx="429">
                  <c:v>43126</c:v>
                </c:pt>
                <c:pt idx="430">
                  <c:v>43129</c:v>
                </c:pt>
                <c:pt idx="431">
                  <c:v>43130</c:v>
                </c:pt>
                <c:pt idx="432">
                  <c:v>43131</c:v>
                </c:pt>
                <c:pt idx="433">
                  <c:v>43132</c:v>
                </c:pt>
                <c:pt idx="434">
                  <c:v>43133</c:v>
                </c:pt>
                <c:pt idx="435">
                  <c:v>43136</c:v>
                </c:pt>
                <c:pt idx="436">
                  <c:v>43137</c:v>
                </c:pt>
                <c:pt idx="437">
                  <c:v>43138</c:v>
                </c:pt>
                <c:pt idx="438">
                  <c:v>43139</c:v>
                </c:pt>
                <c:pt idx="439">
                  <c:v>43140</c:v>
                </c:pt>
                <c:pt idx="440">
                  <c:v>43143</c:v>
                </c:pt>
                <c:pt idx="441">
                  <c:v>43144</c:v>
                </c:pt>
                <c:pt idx="442">
                  <c:v>43145</c:v>
                </c:pt>
                <c:pt idx="443">
                  <c:v>43146</c:v>
                </c:pt>
                <c:pt idx="444">
                  <c:v>43147</c:v>
                </c:pt>
                <c:pt idx="445">
                  <c:v>43150</c:v>
                </c:pt>
                <c:pt idx="446">
                  <c:v>43151</c:v>
                </c:pt>
                <c:pt idx="447">
                  <c:v>43152</c:v>
                </c:pt>
                <c:pt idx="448">
                  <c:v>43153</c:v>
                </c:pt>
                <c:pt idx="449">
                  <c:v>43154</c:v>
                </c:pt>
                <c:pt idx="450">
                  <c:v>43157</c:v>
                </c:pt>
                <c:pt idx="451">
                  <c:v>43158</c:v>
                </c:pt>
                <c:pt idx="452">
                  <c:v>43159</c:v>
                </c:pt>
                <c:pt idx="453">
                  <c:v>43160</c:v>
                </c:pt>
                <c:pt idx="454">
                  <c:v>43161</c:v>
                </c:pt>
                <c:pt idx="455">
                  <c:v>43164</c:v>
                </c:pt>
                <c:pt idx="456">
                  <c:v>43165</c:v>
                </c:pt>
                <c:pt idx="457">
                  <c:v>43166</c:v>
                </c:pt>
                <c:pt idx="458">
                  <c:v>43167</c:v>
                </c:pt>
                <c:pt idx="459">
                  <c:v>43168</c:v>
                </c:pt>
                <c:pt idx="460">
                  <c:v>43171</c:v>
                </c:pt>
                <c:pt idx="461">
                  <c:v>43172</c:v>
                </c:pt>
                <c:pt idx="462">
                  <c:v>43173</c:v>
                </c:pt>
                <c:pt idx="463">
                  <c:v>43174</c:v>
                </c:pt>
                <c:pt idx="464">
                  <c:v>43175</c:v>
                </c:pt>
                <c:pt idx="465">
                  <c:v>43178</c:v>
                </c:pt>
                <c:pt idx="466">
                  <c:v>43179</c:v>
                </c:pt>
                <c:pt idx="467">
                  <c:v>43180</c:v>
                </c:pt>
                <c:pt idx="468">
                  <c:v>43181</c:v>
                </c:pt>
                <c:pt idx="469">
                  <c:v>43182</c:v>
                </c:pt>
                <c:pt idx="470">
                  <c:v>43185</c:v>
                </c:pt>
                <c:pt idx="471">
                  <c:v>43186</c:v>
                </c:pt>
                <c:pt idx="472">
                  <c:v>43187</c:v>
                </c:pt>
                <c:pt idx="473">
                  <c:v>43188</c:v>
                </c:pt>
                <c:pt idx="474">
                  <c:v>43193</c:v>
                </c:pt>
                <c:pt idx="475">
                  <c:v>43194</c:v>
                </c:pt>
                <c:pt idx="476">
                  <c:v>43195</c:v>
                </c:pt>
                <c:pt idx="477">
                  <c:v>43196</c:v>
                </c:pt>
                <c:pt idx="478">
                  <c:v>43199</c:v>
                </c:pt>
                <c:pt idx="479">
                  <c:v>43200</c:v>
                </c:pt>
                <c:pt idx="480">
                  <c:v>43201</c:v>
                </c:pt>
                <c:pt idx="481">
                  <c:v>43202</c:v>
                </c:pt>
                <c:pt idx="482">
                  <c:v>43203</c:v>
                </c:pt>
                <c:pt idx="483">
                  <c:v>43206</c:v>
                </c:pt>
                <c:pt idx="484">
                  <c:v>43207</c:v>
                </c:pt>
                <c:pt idx="485">
                  <c:v>43208</c:v>
                </c:pt>
                <c:pt idx="486">
                  <c:v>43209</c:v>
                </c:pt>
                <c:pt idx="487">
                  <c:v>43210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43220</c:v>
                </c:pt>
                <c:pt idx="494">
                  <c:v>43222</c:v>
                </c:pt>
                <c:pt idx="495">
                  <c:v>43223</c:v>
                </c:pt>
                <c:pt idx="496">
                  <c:v>43224</c:v>
                </c:pt>
                <c:pt idx="497">
                  <c:v>43227</c:v>
                </c:pt>
                <c:pt idx="498">
                  <c:v>43228</c:v>
                </c:pt>
                <c:pt idx="499">
                  <c:v>43229</c:v>
                </c:pt>
                <c:pt idx="500">
                  <c:v>43231</c:v>
                </c:pt>
                <c:pt idx="501">
                  <c:v>43234</c:v>
                </c:pt>
                <c:pt idx="502">
                  <c:v>43235</c:v>
                </c:pt>
                <c:pt idx="503">
                  <c:v>43236</c:v>
                </c:pt>
                <c:pt idx="504">
                  <c:v>43237</c:v>
                </c:pt>
                <c:pt idx="505">
                  <c:v>43238</c:v>
                </c:pt>
                <c:pt idx="506">
                  <c:v>43241</c:v>
                </c:pt>
                <c:pt idx="507">
                  <c:v>43242</c:v>
                </c:pt>
                <c:pt idx="508">
                  <c:v>43243</c:v>
                </c:pt>
                <c:pt idx="509">
                  <c:v>43244</c:v>
                </c:pt>
                <c:pt idx="510">
                  <c:v>43245</c:v>
                </c:pt>
                <c:pt idx="511">
                  <c:v>43248</c:v>
                </c:pt>
                <c:pt idx="512">
                  <c:v>43249</c:v>
                </c:pt>
                <c:pt idx="513">
                  <c:v>43250</c:v>
                </c:pt>
                <c:pt idx="514">
                  <c:v>43251</c:v>
                </c:pt>
                <c:pt idx="515">
                  <c:v>43252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43262</c:v>
                </c:pt>
                <c:pt idx="522">
                  <c:v>43263</c:v>
                </c:pt>
                <c:pt idx="523">
                  <c:v>43264</c:v>
                </c:pt>
                <c:pt idx="524">
                  <c:v>43265</c:v>
                </c:pt>
                <c:pt idx="525">
                  <c:v>43266</c:v>
                </c:pt>
                <c:pt idx="526">
                  <c:v>43269</c:v>
                </c:pt>
                <c:pt idx="527">
                  <c:v>43270</c:v>
                </c:pt>
                <c:pt idx="528">
                  <c:v>43271</c:v>
                </c:pt>
                <c:pt idx="529">
                  <c:v>43272</c:v>
                </c:pt>
                <c:pt idx="530">
                  <c:v>43273</c:v>
                </c:pt>
                <c:pt idx="531">
                  <c:v>43276</c:v>
                </c:pt>
                <c:pt idx="532">
                  <c:v>43277</c:v>
                </c:pt>
                <c:pt idx="533">
                  <c:v>43278</c:v>
                </c:pt>
                <c:pt idx="534">
                  <c:v>43279</c:v>
                </c:pt>
                <c:pt idx="535">
                  <c:v>43280</c:v>
                </c:pt>
                <c:pt idx="536">
                  <c:v>43283</c:v>
                </c:pt>
                <c:pt idx="537">
                  <c:v>43284</c:v>
                </c:pt>
                <c:pt idx="538">
                  <c:v>43285</c:v>
                </c:pt>
                <c:pt idx="539">
                  <c:v>43286</c:v>
                </c:pt>
                <c:pt idx="540">
                  <c:v>43287</c:v>
                </c:pt>
                <c:pt idx="541">
                  <c:v>43290</c:v>
                </c:pt>
                <c:pt idx="542">
                  <c:v>43291</c:v>
                </c:pt>
                <c:pt idx="543">
                  <c:v>43292</c:v>
                </c:pt>
                <c:pt idx="544">
                  <c:v>43293</c:v>
                </c:pt>
                <c:pt idx="545">
                  <c:v>43294</c:v>
                </c:pt>
                <c:pt idx="546">
                  <c:v>43297</c:v>
                </c:pt>
                <c:pt idx="547">
                  <c:v>43298</c:v>
                </c:pt>
                <c:pt idx="548">
                  <c:v>43299</c:v>
                </c:pt>
                <c:pt idx="549">
                  <c:v>43300</c:v>
                </c:pt>
                <c:pt idx="550">
                  <c:v>43301</c:v>
                </c:pt>
                <c:pt idx="551">
                  <c:v>43304</c:v>
                </c:pt>
                <c:pt idx="552">
                  <c:v>43305</c:v>
                </c:pt>
                <c:pt idx="553">
                  <c:v>43306</c:v>
                </c:pt>
                <c:pt idx="554">
                  <c:v>43307</c:v>
                </c:pt>
                <c:pt idx="555">
                  <c:v>43308</c:v>
                </c:pt>
                <c:pt idx="556">
                  <c:v>43311</c:v>
                </c:pt>
                <c:pt idx="557">
                  <c:v>43312</c:v>
                </c:pt>
                <c:pt idx="558">
                  <c:v>43313</c:v>
                </c:pt>
                <c:pt idx="559">
                  <c:v>43314</c:v>
                </c:pt>
                <c:pt idx="560">
                  <c:v>43315</c:v>
                </c:pt>
                <c:pt idx="561">
                  <c:v>43318</c:v>
                </c:pt>
                <c:pt idx="562">
                  <c:v>43319</c:v>
                </c:pt>
                <c:pt idx="563">
                  <c:v>43320</c:v>
                </c:pt>
                <c:pt idx="564">
                  <c:v>43321</c:v>
                </c:pt>
                <c:pt idx="565">
                  <c:v>43322</c:v>
                </c:pt>
                <c:pt idx="566">
                  <c:v>43325</c:v>
                </c:pt>
                <c:pt idx="567">
                  <c:v>43326</c:v>
                </c:pt>
                <c:pt idx="568">
                  <c:v>43327</c:v>
                </c:pt>
                <c:pt idx="569">
                  <c:v>43328</c:v>
                </c:pt>
                <c:pt idx="570">
                  <c:v>43329</c:v>
                </c:pt>
                <c:pt idx="571">
                  <c:v>43332</c:v>
                </c:pt>
                <c:pt idx="572">
                  <c:v>43333</c:v>
                </c:pt>
                <c:pt idx="573">
                  <c:v>43334</c:v>
                </c:pt>
                <c:pt idx="574">
                  <c:v>43335</c:v>
                </c:pt>
                <c:pt idx="575">
                  <c:v>43336</c:v>
                </c:pt>
                <c:pt idx="576">
                  <c:v>43339</c:v>
                </c:pt>
                <c:pt idx="577">
                  <c:v>43340</c:v>
                </c:pt>
                <c:pt idx="578">
                  <c:v>43341</c:v>
                </c:pt>
                <c:pt idx="579">
                  <c:v>43342</c:v>
                </c:pt>
                <c:pt idx="580">
                  <c:v>43343</c:v>
                </c:pt>
                <c:pt idx="581">
                  <c:v>43346</c:v>
                </c:pt>
                <c:pt idx="582">
                  <c:v>43347</c:v>
                </c:pt>
                <c:pt idx="583">
                  <c:v>43348</c:v>
                </c:pt>
                <c:pt idx="584">
                  <c:v>43349</c:v>
                </c:pt>
                <c:pt idx="585">
                  <c:v>43350</c:v>
                </c:pt>
                <c:pt idx="586">
                  <c:v>43353</c:v>
                </c:pt>
                <c:pt idx="587">
                  <c:v>43354</c:v>
                </c:pt>
                <c:pt idx="588">
                  <c:v>43355</c:v>
                </c:pt>
                <c:pt idx="589">
                  <c:v>43356</c:v>
                </c:pt>
                <c:pt idx="590">
                  <c:v>43357</c:v>
                </c:pt>
                <c:pt idx="591">
                  <c:v>43360</c:v>
                </c:pt>
                <c:pt idx="592">
                  <c:v>43361</c:v>
                </c:pt>
                <c:pt idx="593">
                  <c:v>43362</c:v>
                </c:pt>
                <c:pt idx="594">
                  <c:v>43363</c:v>
                </c:pt>
                <c:pt idx="595">
                  <c:v>43364</c:v>
                </c:pt>
                <c:pt idx="596">
                  <c:v>43367</c:v>
                </c:pt>
                <c:pt idx="597">
                  <c:v>43368</c:v>
                </c:pt>
                <c:pt idx="598">
                  <c:v>43369</c:v>
                </c:pt>
                <c:pt idx="599">
                  <c:v>43370</c:v>
                </c:pt>
                <c:pt idx="600">
                  <c:v>43371</c:v>
                </c:pt>
                <c:pt idx="601">
                  <c:v>43374</c:v>
                </c:pt>
                <c:pt idx="602">
                  <c:v>43375</c:v>
                </c:pt>
                <c:pt idx="603">
                  <c:v>43376</c:v>
                </c:pt>
                <c:pt idx="604">
                  <c:v>43377</c:v>
                </c:pt>
                <c:pt idx="605">
                  <c:v>43378</c:v>
                </c:pt>
                <c:pt idx="606">
                  <c:v>43381</c:v>
                </c:pt>
                <c:pt idx="607">
                  <c:v>43382</c:v>
                </c:pt>
                <c:pt idx="608">
                  <c:v>43383</c:v>
                </c:pt>
                <c:pt idx="609">
                  <c:v>43384</c:v>
                </c:pt>
                <c:pt idx="610">
                  <c:v>43385</c:v>
                </c:pt>
                <c:pt idx="611">
                  <c:v>43388</c:v>
                </c:pt>
                <c:pt idx="612">
                  <c:v>43389</c:v>
                </c:pt>
                <c:pt idx="613">
                  <c:v>43390</c:v>
                </c:pt>
                <c:pt idx="614">
                  <c:v>43391</c:v>
                </c:pt>
                <c:pt idx="615">
                  <c:v>43392</c:v>
                </c:pt>
                <c:pt idx="616">
                  <c:v>43395</c:v>
                </c:pt>
                <c:pt idx="617">
                  <c:v>43396</c:v>
                </c:pt>
                <c:pt idx="618">
                  <c:v>43397</c:v>
                </c:pt>
                <c:pt idx="619">
                  <c:v>43398</c:v>
                </c:pt>
                <c:pt idx="620">
                  <c:v>43399</c:v>
                </c:pt>
                <c:pt idx="621">
                  <c:v>43402</c:v>
                </c:pt>
                <c:pt idx="622">
                  <c:v>43403</c:v>
                </c:pt>
                <c:pt idx="623">
                  <c:v>43404</c:v>
                </c:pt>
                <c:pt idx="624">
                  <c:v>43405</c:v>
                </c:pt>
                <c:pt idx="625">
                  <c:v>43406</c:v>
                </c:pt>
                <c:pt idx="626">
                  <c:v>43409</c:v>
                </c:pt>
                <c:pt idx="627">
                  <c:v>43410</c:v>
                </c:pt>
                <c:pt idx="628">
                  <c:v>43411</c:v>
                </c:pt>
                <c:pt idx="629">
                  <c:v>43412</c:v>
                </c:pt>
                <c:pt idx="630">
                  <c:v>43413</c:v>
                </c:pt>
                <c:pt idx="631">
                  <c:v>43416</c:v>
                </c:pt>
                <c:pt idx="632">
                  <c:v>43417</c:v>
                </c:pt>
                <c:pt idx="633">
                  <c:v>43418</c:v>
                </c:pt>
                <c:pt idx="634">
                  <c:v>43419</c:v>
                </c:pt>
                <c:pt idx="635">
                  <c:v>43420</c:v>
                </c:pt>
                <c:pt idx="636">
                  <c:v>43423</c:v>
                </c:pt>
                <c:pt idx="637">
                  <c:v>43424</c:v>
                </c:pt>
                <c:pt idx="638">
                  <c:v>43425</c:v>
                </c:pt>
                <c:pt idx="639">
                  <c:v>43426</c:v>
                </c:pt>
                <c:pt idx="640">
                  <c:v>43427</c:v>
                </c:pt>
                <c:pt idx="641">
                  <c:v>43430</c:v>
                </c:pt>
                <c:pt idx="642">
                  <c:v>43431</c:v>
                </c:pt>
                <c:pt idx="643">
                  <c:v>43432</c:v>
                </c:pt>
                <c:pt idx="644">
                  <c:v>43433</c:v>
                </c:pt>
                <c:pt idx="645">
                  <c:v>43434</c:v>
                </c:pt>
                <c:pt idx="646">
                  <c:v>43437</c:v>
                </c:pt>
                <c:pt idx="647">
                  <c:v>43438</c:v>
                </c:pt>
                <c:pt idx="648">
                  <c:v>43439</c:v>
                </c:pt>
                <c:pt idx="649">
                  <c:v>43440</c:v>
                </c:pt>
                <c:pt idx="650">
                  <c:v>43441</c:v>
                </c:pt>
                <c:pt idx="651">
                  <c:v>43444</c:v>
                </c:pt>
                <c:pt idx="652">
                  <c:v>43445</c:v>
                </c:pt>
                <c:pt idx="653">
                  <c:v>43446</c:v>
                </c:pt>
                <c:pt idx="654">
                  <c:v>43447</c:v>
                </c:pt>
                <c:pt idx="655">
                  <c:v>43448</c:v>
                </c:pt>
                <c:pt idx="656">
                  <c:v>43451</c:v>
                </c:pt>
                <c:pt idx="657">
                  <c:v>43452</c:v>
                </c:pt>
                <c:pt idx="658">
                  <c:v>43453</c:v>
                </c:pt>
                <c:pt idx="659">
                  <c:v>43454</c:v>
                </c:pt>
                <c:pt idx="660">
                  <c:v>43455</c:v>
                </c:pt>
                <c:pt idx="661">
                  <c:v>43461</c:v>
                </c:pt>
                <c:pt idx="662">
                  <c:v>43462</c:v>
                </c:pt>
                <c:pt idx="663">
                  <c:v>43467</c:v>
                </c:pt>
                <c:pt idx="664">
                  <c:v>43468</c:v>
                </c:pt>
                <c:pt idx="665">
                  <c:v>43469</c:v>
                </c:pt>
                <c:pt idx="666">
                  <c:v>43472</c:v>
                </c:pt>
                <c:pt idx="667">
                  <c:v>43473</c:v>
                </c:pt>
                <c:pt idx="668">
                  <c:v>43474</c:v>
                </c:pt>
                <c:pt idx="669">
                  <c:v>43475</c:v>
                </c:pt>
                <c:pt idx="670">
                  <c:v>43476</c:v>
                </c:pt>
                <c:pt idx="671">
                  <c:v>43479</c:v>
                </c:pt>
                <c:pt idx="672">
                  <c:v>43480</c:v>
                </c:pt>
                <c:pt idx="673">
                  <c:v>43481</c:v>
                </c:pt>
                <c:pt idx="674">
                  <c:v>43482</c:v>
                </c:pt>
                <c:pt idx="675">
                  <c:v>43483</c:v>
                </c:pt>
                <c:pt idx="676">
                  <c:v>43486</c:v>
                </c:pt>
                <c:pt idx="677">
                  <c:v>43487</c:v>
                </c:pt>
                <c:pt idx="678">
                  <c:v>43488</c:v>
                </c:pt>
                <c:pt idx="679">
                  <c:v>43489</c:v>
                </c:pt>
                <c:pt idx="680">
                  <c:v>43490</c:v>
                </c:pt>
                <c:pt idx="681">
                  <c:v>43493</c:v>
                </c:pt>
                <c:pt idx="682">
                  <c:v>43494</c:v>
                </c:pt>
                <c:pt idx="683">
                  <c:v>43495</c:v>
                </c:pt>
                <c:pt idx="684">
                  <c:v>43496</c:v>
                </c:pt>
                <c:pt idx="685">
                  <c:v>43497</c:v>
                </c:pt>
                <c:pt idx="686">
                  <c:v>43500</c:v>
                </c:pt>
                <c:pt idx="687">
                  <c:v>43501</c:v>
                </c:pt>
                <c:pt idx="688">
                  <c:v>43502</c:v>
                </c:pt>
                <c:pt idx="689">
                  <c:v>43503</c:v>
                </c:pt>
                <c:pt idx="690">
                  <c:v>43504</c:v>
                </c:pt>
                <c:pt idx="691">
                  <c:v>43507</c:v>
                </c:pt>
                <c:pt idx="692">
                  <c:v>43508</c:v>
                </c:pt>
                <c:pt idx="693">
                  <c:v>43509</c:v>
                </c:pt>
                <c:pt idx="694">
                  <c:v>43510</c:v>
                </c:pt>
                <c:pt idx="695">
                  <c:v>43511</c:v>
                </c:pt>
                <c:pt idx="696">
                  <c:v>43514</c:v>
                </c:pt>
                <c:pt idx="697">
                  <c:v>43515</c:v>
                </c:pt>
                <c:pt idx="698">
                  <c:v>43516</c:v>
                </c:pt>
                <c:pt idx="699">
                  <c:v>43517</c:v>
                </c:pt>
                <c:pt idx="700">
                  <c:v>43518</c:v>
                </c:pt>
                <c:pt idx="701">
                  <c:v>43521</c:v>
                </c:pt>
                <c:pt idx="702">
                  <c:v>43522</c:v>
                </c:pt>
                <c:pt idx="703">
                  <c:v>43523</c:v>
                </c:pt>
                <c:pt idx="704">
                  <c:v>43524</c:v>
                </c:pt>
                <c:pt idx="705">
                  <c:v>43525</c:v>
                </c:pt>
                <c:pt idx="706">
                  <c:v>43528</c:v>
                </c:pt>
                <c:pt idx="707">
                  <c:v>43529</c:v>
                </c:pt>
                <c:pt idx="708">
                  <c:v>43530</c:v>
                </c:pt>
                <c:pt idx="709">
                  <c:v>43531</c:v>
                </c:pt>
                <c:pt idx="710">
                  <c:v>43532</c:v>
                </c:pt>
                <c:pt idx="711">
                  <c:v>43535</c:v>
                </c:pt>
                <c:pt idx="712">
                  <c:v>43536</c:v>
                </c:pt>
                <c:pt idx="713">
                  <c:v>43537</c:v>
                </c:pt>
                <c:pt idx="714">
                  <c:v>43538</c:v>
                </c:pt>
                <c:pt idx="715">
                  <c:v>43539</c:v>
                </c:pt>
                <c:pt idx="716">
                  <c:v>43542</c:v>
                </c:pt>
                <c:pt idx="717">
                  <c:v>43543</c:v>
                </c:pt>
                <c:pt idx="718">
                  <c:v>43544</c:v>
                </c:pt>
                <c:pt idx="719">
                  <c:v>43545</c:v>
                </c:pt>
                <c:pt idx="720">
                  <c:v>43546</c:v>
                </c:pt>
                <c:pt idx="721">
                  <c:v>43549</c:v>
                </c:pt>
                <c:pt idx="722">
                  <c:v>43550</c:v>
                </c:pt>
                <c:pt idx="723">
                  <c:v>43551</c:v>
                </c:pt>
                <c:pt idx="724">
                  <c:v>43552</c:v>
                </c:pt>
                <c:pt idx="725">
                  <c:v>43553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  <c:pt idx="730">
                  <c:v>43560</c:v>
                </c:pt>
                <c:pt idx="731">
                  <c:v>43563</c:v>
                </c:pt>
                <c:pt idx="732">
                  <c:v>43564</c:v>
                </c:pt>
                <c:pt idx="733">
                  <c:v>43565</c:v>
                </c:pt>
                <c:pt idx="734">
                  <c:v>43566</c:v>
                </c:pt>
                <c:pt idx="735">
                  <c:v>43567</c:v>
                </c:pt>
                <c:pt idx="736">
                  <c:v>43570</c:v>
                </c:pt>
                <c:pt idx="737">
                  <c:v>43571</c:v>
                </c:pt>
                <c:pt idx="738">
                  <c:v>43572</c:v>
                </c:pt>
                <c:pt idx="739">
                  <c:v>43573</c:v>
                </c:pt>
                <c:pt idx="740">
                  <c:v>43578</c:v>
                </c:pt>
                <c:pt idx="741">
                  <c:v>43579</c:v>
                </c:pt>
                <c:pt idx="742">
                  <c:v>43580</c:v>
                </c:pt>
                <c:pt idx="743">
                  <c:v>43581</c:v>
                </c:pt>
                <c:pt idx="744">
                  <c:v>43584</c:v>
                </c:pt>
                <c:pt idx="745">
                  <c:v>43585</c:v>
                </c:pt>
                <c:pt idx="746">
                  <c:v>43587</c:v>
                </c:pt>
                <c:pt idx="747">
                  <c:v>43588</c:v>
                </c:pt>
                <c:pt idx="748">
                  <c:v>43591</c:v>
                </c:pt>
                <c:pt idx="749">
                  <c:v>43592</c:v>
                </c:pt>
                <c:pt idx="750">
                  <c:v>43593</c:v>
                </c:pt>
                <c:pt idx="751">
                  <c:v>43594</c:v>
                </c:pt>
                <c:pt idx="752">
                  <c:v>43595</c:v>
                </c:pt>
                <c:pt idx="753">
                  <c:v>43598</c:v>
                </c:pt>
                <c:pt idx="754">
                  <c:v>43599</c:v>
                </c:pt>
                <c:pt idx="755">
                  <c:v>43600</c:v>
                </c:pt>
                <c:pt idx="756">
                  <c:v>43601</c:v>
                </c:pt>
                <c:pt idx="757">
                  <c:v>43602</c:v>
                </c:pt>
                <c:pt idx="758">
                  <c:v>43605</c:v>
                </c:pt>
                <c:pt idx="759">
                  <c:v>43606</c:v>
                </c:pt>
                <c:pt idx="760">
                  <c:v>43607</c:v>
                </c:pt>
                <c:pt idx="761">
                  <c:v>43608</c:v>
                </c:pt>
                <c:pt idx="762">
                  <c:v>43609</c:v>
                </c:pt>
                <c:pt idx="763">
                  <c:v>43612</c:v>
                </c:pt>
                <c:pt idx="764">
                  <c:v>43613</c:v>
                </c:pt>
                <c:pt idx="765">
                  <c:v>43614</c:v>
                </c:pt>
                <c:pt idx="766">
                  <c:v>43616</c:v>
                </c:pt>
                <c:pt idx="767">
                  <c:v>43619</c:v>
                </c:pt>
                <c:pt idx="768">
                  <c:v>43620</c:v>
                </c:pt>
                <c:pt idx="769">
                  <c:v>43621</c:v>
                </c:pt>
                <c:pt idx="770">
                  <c:v>43622</c:v>
                </c:pt>
                <c:pt idx="771">
                  <c:v>43623</c:v>
                </c:pt>
                <c:pt idx="772">
                  <c:v>43626</c:v>
                </c:pt>
                <c:pt idx="773">
                  <c:v>43627</c:v>
                </c:pt>
                <c:pt idx="774">
                  <c:v>43628</c:v>
                </c:pt>
                <c:pt idx="775">
                  <c:v>43629</c:v>
                </c:pt>
                <c:pt idx="776">
                  <c:v>43630</c:v>
                </c:pt>
                <c:pt idx="777">
                  <c:v>43633</c:v>
                </c:pt>
                <c:pt idx="778">
                  <c:v>43634</c:v>
                </c:pt>
                <c:pt idx="779">
                  <c:v>43635</c:v>
                </c:pt>
                <c:pt idx="780">
                  <c:v>43636</c:v>
                </c:pt>
                <c:pt idx="781">
                  <c:v>43637</c:v>
                </c:pt>
                <c:pt idx="782">
                  <c:v>43641</c:v>
                </c:pt>
                <c:pt idx="783">
                  <c:v>43642</c:v>
                </c:pt>
                <c:pt idx="784">
                  <c:v>43643</c:v>
                </c:pt>
                <c:pt idx="785">
                  <c:v>43644</c:v>
                </c:pt>
                <c:pt idx="786">
                  <c:v>43647</c:v>
                </c:pt>
                <c:pt idx="787">
                  <c:v>43648</c:v>
                </c:pt>
                <c:pt idx="788">
                  <c:v>43649</c:v>
                </c:pt>
                <c:pt idx="789">
                  <c:v>43650</c:v>
                </c:pt>
                <c:pt idx="790">
                  <c:v>43651</c:v>
                </c:pt>
                <c:pt idx="791">
                  <c:v>43654</c:v>
                </c:pt>
                <c:pt idx="792">
                  <c:v>43655</c:v>
                </c:pt>
                <c:pt idx="793">
                  <c:v>43656</c:v>
                </c:pt>
                <c:pt idx="794">
                  <c:v>43657</c:v>
                </c:pt>
                <c:pt idx="795">
                  <c:v>43658</c:v>
                </c:pt>
                <c:pt idx="796">
                  <c:v>43661</c:v>
                </c:pt>
                <c:pt idx="797">
                  <c:v>43662</c:v>
                </c:pt>
                <c:pt idx="798">
                  <c:v>43663</c:v>
                </c:pt>
                <c:pt idx="799">
                  <c:v>43664</c:v>
                </c:pt>
                <c:pt idx="800">
                  <c:v>43665</c:v>
                </c:pt>
                <c:pt idx="801">
                  <c:v>43668</c:v>
                </c:pt>
                <c:pt idx="802">
                  <c:v>43669</c:v>
                </c:pt>
                <c:pt idx="803">
                  <c:v>43670</c:v>
                </c:pt>
                <c:pt idx="804">
                  <c:v>43671</c:v>
                </c:pt>
                <c:pt idx="805">
                  <c:v>43672</c:v>
                </c:pt>
                <c:pt idx="806">
                  <c:v>43675</c:v>
                </c:pt>
                <c:pt idx="807">
                  <c:v>43676</c:v>
                </c:pt>
                <c:pt idx="808">
                  <c:v>43677</c:v>
                </c:pt>
                <c:pt idx="809">
                  <c:v>43678</c:v>
                </c:pt>
                <c:pt idx="810">
                  <c:v>43679</c:v>
                </c:pt>
                <c:pt idx="811">
                  <c:v>43682</c:v>
                </c:pt>
                <c:pt idx="812">
                  <c:v>43683</c:v>
                </c:pt>
                <c:pt idx="813">
                  <c:v>43684</c:v>
                </c:pt>
                <c:pt idx="814">
                  <c:v>43685</c:v>
                </c:pt>
                <c:pt idx="815">
                  <c:v>43686</c:v>
                </c:pt>
                <c:pt idx="816">
                  <c:v>43689</c:v>
                </c:pt>
                <c:pt idx="817">
                  <c:v>43690</c:v>
                </c:pt>
                <c:pt idx="818">
                  <c:v>43691</c:v>
                </c:pt>
                <c:pt idx="819">
                  <c:v>43692</c:v>
                </c:pt>
                <c:pt idx="820">
                  <c:v>43693</c:v>
                </c:pt>
                <c:pt idx="821">
                  <c:v>43696</c:v>
                </c:pt>
                <c:pt idx="822">
                  <c:v>43697</c:v>
                </c:pt>
                <c:pt idx="823">
                  <c:v>43698</c:v>
                </c:pt>
                <c:pt idx="824">
                  <c:v>43699</c:v>
                </c:pt>
                <c:pt idx="825">
                  <c:v>43700</c:v>
                </c:pt>
                <c:pt idx="826">
                  <c:v>43703</c:v>
                </c:pt>
                <c:pt idx="827">
                  <c:v>43704</c:v>
                </c:pt>
                <c:pt idx="828">
                  <c:v>43705</c:v>
                </c:pt>
                <c:pt idx="829">
                  <c:v>43706</c:v>
                </c:pt>
                <c:pt idx="830">
                  <c:v>43707</c:v>
                </c:pt>
                <c:pt idx="831">
                  <c:v>43710</c:v>
                </c:pt>
                <c:pt idx="832">
                  <c:v>43711</c:v>
                </c:pt>
                <c:pt idx="833">
                  <c:v>43712</c:v>
                </c:pt>
                <c:pt idx="834">
                  <c:v>43713</c:v>
                </c:pt>
                <c:pt idx="835">
                  <c:v>43714</c:v>
                </c:pt>
                <c:pt idx="836">
                  <c:v>43717</c:v>
                </c:pt>
                <c:pt idx="837">
                  <c:v>43718</c:v>
                </c:pt>
                <c:pt idx="838">
                  <c:v>43719</c:v>
                </c:pt>
                <c:pt idx="839">
                  <c:v>43720</c:v>
                </c:pt>
                <c:pt idx="840">
                  <c:v>43721</c:v>
                </c:pt>
                <c:pt idx="841">
                  <c:v>43724</c:v>
                </c:pt>
                <c:pt idx="842">
                  <c:v>43725</c:v>
                </c:pt>
                <c:pt idx="843">
                  <c:v>43726</c:v>
                </c:pt>
                <c:pt idx="844">
                  <c:v>43727</c:v>
                </c:pt>
                <c:pt idx="845">
                  <c:v>43728</c:v>
                </c:pt>
                <c:pt idx="846">
                  <c:v>43731</c:v>
                </c:pt>
                <c:pt idx="847">
                  <c:v>43732</c:v>
                </c:pt>
                <c:pt idx="848">
                  <c:v>43733</c:v>
                </c:pt>
                <c:pt idx="849">
                  <c:v>43734</c:v>
                </c:pt>
                <c:pt idx="850">
                  <c:v>43735</c:v>
                </c:pt>
                <c:pt idx="851">
                  <c:v>43738</c:v>
                </c:pt>
                <c:pt idx="852">
                  <c:v>43739</c:v>
                </c:pt>
                <c:pt idx="853">
                  <c:v>43740</c:v>
                </c:pt>
                <c:pt idx="854">
                  <c:v>43741</c:v>
                </c:pt>
                <c:pt idx="855">
                  <c:v>43742</c:v>
                </c:pt>
                <c:pt idx="856">
                  <c:v>43745</c:v>
                </c:pt>
                <c:pt idx="857">
                  <c:v>43746</c:v>
                </c:pt>
                <c:pt idx="858">
                  <c:v>43747</c:v>
                </c:pt>
                <c:pt idx="859">
                  <c:v>43748</c:v>
                </c:pt>
                <c:pt idx="860">
                  <c:v>43749</c:v>
                </c:pt>
                <c:pt idx="861">
                  <c:v>43752</c:v>
                </c:pt>
                <c:pt idx="862">
                  <c:v>43753</c:v>
                </c:pt>
                <c:pt idx="863">
                  <c:v>43754</c:v>
                </c:pt>
                <c:pt idx="864">
                  <c:v>43755</c:v>
                </c:pt>
                <c:pt idx="865">
                  <c:v>43756</c:v>
                </c:pt>
                <c:pt idx="866">
                  <c:v>43759</c:v>
                </c:pt>
                <c:pt idx="867">
                  <c:v>43760</c:v>
                </c:pt>
                <c:pt idx="868">
                  <c:v>43761</c:v>
                </c:pt>
                <c:pt idx="869">
                  <c:v>43762</c:v>
                </c:pt>
                <c:pt idx="870">
                  <c:v>43763</c:v>
                </c:pt>
                <c:pt idx="871">
                  <c:v>43766</c:v>
                </c:pt>
                <c:pt idx="872">
                  <c:v>43767</c:v>
                </c:pt>
                <c:pt idx="873">
                  <c:v>43768</c:v>
                </c:pt>
                <c:pt idx="874">
                  <c:v>43769</c:v>
                </c:pt>
                <c:pt idx="875">
                  <c:v>43770</c:v>
                </c:pt>
                <c:pt idx="876">
                  <c:v>43773</c:v>
                </c:pt>
                <c:pt idx="877">
                  <c:v>43774</c:v>
                </c:pt>
                <c:pt idx="878">
                  <c:v>43775</c:v>
                </c:pt>
                <c:pt idx="879">
                  <c:v>43776</c:v>
                </c:pt>
                <c:pt idx="880">
                  <c:v>43777</c:v>
                </c:pt>
                <c:pt idx="881">
                  <c:v>43780</c:v>
                </c:pt>
                <c:pt idx="882">
                  <c:v>43781</c:v>
                </c:pt>
                <c:pt idx="883">
                  <c:v>43782</c:v>
                </c:pt>
                <c:pt idx="884">
                  <c:v>43783</c:v>
                </c:pt>
                <c:pt idx="885">
                  <c:v>43784</c:v>
                </c:pt>
                <c:pt idx="886">
                  <c:v>43787</c:v>
                </c:pt>
                <c:pt idx="887">
                  <c:v>43788</c:v>
                </c:pt>
                <c:pt idx="888">
                  <c:v>43789</c:v>
                </c:pt>
                <c:pt idx="889">
                  <c:v>43790</c:v>
                </c:pt>
                <c:pt idx="890">
                  <c:v>43791</c:v>
                </c:pt>
                <c:pt idx="891">
                  <c:v>43794</c:v>
                </c:pt>
                <c:pt idx="892">
                  <c:v>43795</c:v>
                </c:pt>
                <c:pt idx="893">
                  <c:v>43796</c:v>
                </c:pt>
                <c:pt idx="894">
                  <c:v>43797</c:v>
                </c:pt>
                <c:pt idx="895">
                  <c:v>43798</c:v>
                </c:pt>
                <c:pt idx="896">
                  <c:v>43801</c:v>
                </c:pt>
                <c:pt idx="897">
                  <c:v>43802</c:v>
                </c:pt>
                <c:pt idx="898">
                  <c:v>43803</c:v>
                </c:pt>
                <c:pt idx="899">
                  <c:v>43804</c:v>
                </c:pt>
                <c:pt idx="900">
                  <c:v>43805</c:v>
                </c:pt>
                <c:pt idx="901">
                  <c:v>43808</c:v>
                </c:pt>
                <c:pt idx="902">
                  <c:v>43809</c:v>
                </c:pt>
                <c:pt idx="903">
                  <c:v>43810</c:v>
                </c:pt>
                <c:pt idx="904">
                  <c:v>43811</c:v>
                </c:pt>
                <c:pt idx="905">
                  <c:v>43812</c:v>
                </c:pt>
                <c:pt idx="906">
                  <c:v>43815</c:v>
                </c:pt>
                <c:pt idx="907">
                  <c:v>43816</c:v>
                </c:pt>
                <c:pt idx="908">
                  <c:v>43817</c:v>
                </c:pt>
                <c:pt idx="909">
                  <c:v>43818</c:v>
                </c:pt>
                <c:pt idx="910">
                  <c:v>43819</c:v>
                </c:pt>
                <c:pt idx="911">
                  <c:v>43822</c:v>
                </c:pt>
                <c:pt idx="912">
                  <c:v>43826</c:v>
                </c:pt>
                <c:pt idx="913">
                  <c:v>43829</c:v>
                </c:pt>
                <c:pt idx="914">
                  <c:v>43832</c:v>
                </c:pt>
                <c:pt idx="915">
                  <c:v>43833</c:v>
                </c:pt>
                <c:pt idx="916">
                  <c:v>43836</c:v>
                </c:pt>
                <c:pt idx="917">
                  <c:v>43837</c:v>
                </c:pt>
                <c:pt idx="918">
                  <c:v>43838</c:v>
                </c:pt>
                <c:pt idx="919">
                  <c:v>43839</c:v>
                </c:pt>
                <c:pt idx="920">
                  <c:v>43840</c:v>
                </c:pt>
                <c:pt idx="921">
                  <c:v>43843</c:v>
                </c:pt>
                <c:pt idx="922">
                  <c:v>43844</c:v>
                </c:pt>
                <c:pt idx="923">
                  <c:v>43845</c:v>
                </c:pt>
                <c:pt idx="924">
                  <c:v>43846</c:v>
                </c:pt>
                <c:pt idx="925">
                  <c:v>43847</c:v>
                </c:pt>
                <c:pt idx="926">
                  <c:v>43850</c:v>
                </c:pt>
                <c:pt idx="927">
                  <c:v>43851</c:v>
                </c:pt>
                <c:pt idx="928">
                  <c:v>43852</c:v>
                </c:pt>
                <c:pt idx="929">
                  <c:v>43853</c:v>
                </c:pt>
                <c:pt idx="930">
                  <c:v>43854</c:v>
                </c:pt>
                <c:pt idx="931">
                  <c:v>43857</c:v>
                </c:pt>
                <c:pt idx="932">
                  <c:v>43858</c:v>
                </c:pt>
                <c:pt idx="933">
                  <c:v>43859</c:v>
                </c:pt>
                <c:pt idx="934">
                  <c:v>43860</c:v>
                </c:pt>
                <c:pt idx="935">
                  <c:v>43861</c:v>
                </c:pt>
                <c:pt idx="936">
                  <c:v>43864</c:v>
                </c:pt>
                <c:pt idx="937">
                  <c:v>43865</c:v>
                </c:pt>
                <c:pt idx="938">
                  <c:v>43866</c:v>
                </c:pt>
                <c:pt idx="939">
                  <c:v>43867</c:v>
                </c:pt>
                <c:pt idx="940">
                  <c:v>43868</c:v>
                </c:pt>
                <c:pt idx="941">
                  <c:v>43871</c:v>
                </c:pt>
                <c:pt idx="942">
                  <c:v>43872</c:v>
                </c:pt>
                <c:pt idx="943">
                  <c:v>43873</c:v>
                </c:pt>
                <c:pt idx="944">
                  <c:v>43874</c:v>
                </c:pt>
                <c:pt idx="945">
                  <c:v>43875</c:v>
                </c:pt>
                <c:pt idx="946">
                  <c:v>43878</c:v>
                </c:pt>
                <c:pt idx="947">
                  <c:v>43879</c:v>
                </c:pt>
                <c:pt idx="948">
                  <c:v>43880</c:v>
                </c:pt>
                <c:pt idx="949">
                  <c:v>43881</c:v>
                </c:pt>
                <c:pt idx="950">
                  <c:v>43882</c:v>
                </c:pt>
                <c:pt idx="951">
                  <c:v>43885</c:v>
                </c:pt>
                <c:pt idx="952">
                  <c:v>43886</c:v>
                </c:pt>
                <c:pt idx="953">
                  <c:v>43887</c:v>
                </c:pt>
                <c:pt idx="954">
                  <c:v>43888</c:v>
                </c:pt>
                <c:pt idx="955">
                  <c:v>43889</c:v>
                </c:pt>
                <c:pt idx="956">
                  <c:v>43892</c:v>
                </c:pt>
                <c:pt idx="957">
                  <c:v>43893</c:v>
                </c:pt>
                <c:pt idx="958">
                  <c:v>43894</c:v>
                </c:pt>
                <c:pt idx="959">
                  <c:v>43895</c:v>
                </c:pt>
                <c:pt idx="960">
                  <c:v>43896</c:v>
                </c:pt>
                <c:pt idx="961">
                  <c:v>43899</c:v>
                </c:pt>
                <c:pt idx="962">
                  <c:v>43900</c:v>
                </c:pt>
                <c:pt idx="963">
                  <c:v>43901</c:v>
                </c:pt>
                <c:pt idx="964">
                  <c:v>43902</c:v>
                </c:pt>
                <c:pt idx="965">
                  <c:v>43903</c:v>
                </c:pt>
                <c:pt idx="966">
                  <c:v>43906</c:v>
                </c:pt>
                <c:pt idx="967">
                  <c:v>43907</c:v>
                </c:pt>
                <c:pt idx="968">
                  <c:v>43908</c:v>
                </c:pt>
                <c:pt idx="969">
                  <c:v>43909</c:v>
                </c:pt>
                <c:pt idx="970">
                  <c:v>43910</c:v>
                </c:pt>
                <c:pt idx="971">
                  <c:v>43913</c:v>
                </c:pt>
                <c:pt idx="972">
                  <c:v>43914</c:v>
                </c:pt>
                <c:pt idx="973">
                  <c:v>43915</c:v>
                </c:pt>
                <c:pt idx="974">
                  <c:v>43916</c:v>
                </c:pt>
                <c:pt idx="975">
                  <c:v>43917</c:v>
                </c:pt>
                <c:pt idx="976">
                  <c:v>43920</c:v>
                </c:pt>
                <c:pt idx="977">
                  <c:v>43921</c:v>
                </c:pt>
                <c:pt idx="978">
                  <c:v>43922</c:v>
                </c:pt>
                <c:pt idx="979">
                  <c:v>43923</c:v>
                </c:pt>
                <c:pt idx="980">
                  <c:v>43924</c:v>
                </c:pt>
                <c:pt idx="981">
                  <c:v>43927</c:v>
                </c:pt>
                <c:pt idx="982">
                  <c:v>43928</c:v>
                </c:pt>
                <c:pt idx="983">
                  <c:v>43929</c:v>
                </c:pt>
                <c:pt idx="984">
                  <c:v>43930</c:v>
                </c:pt>
                <c:pt idx="985">
                  <c:v>43935</c:v>
                </c:pt>
                <c:pt idx="986">
                  <c:v>43936</c:v>
                </c:pt>
                <c:pt idx="987">
                  <c:v>43937</c:v>
                </c:pt>
                <c:pt idx="988">
                  <c:v>43938</c:v>
                </c:pt>
                <c:pt idx="989">
                  <c:v>43941</c:v>
                </c:pt>
                <c:pt idx="990">
                  <c:v>43942</c:v>
                </c:pt>
                <c:pt idx="991">
                  <c:v>43943</c:v>
                </c:pt>
                <c:pt idx="992">
                  <c:v>43944</c:v>
                </c:pt>
                <c:pt idx="993">
                  <c:v>43945</c:v>
                </c:pt>
                <c:pt idx="994">
                  <c:v>43948</c:v>
                </c:pt>
                <c:pt idx="995">
                  <c:v>43949</c:v>
                </c:pt>
                <c:pt idx="996">
                  <c:v>43950</c:v>
                </c:pt>
                <c:pt idx="997">
                  <c:v>43951</c:v>
                </c:pt>
                <c:pt idx="998">
                  <c:v>43955</c:v>
                </c:pt>
                <c:pt idx="999">
                  <c:v>43956</c:v>
                </c:pt>
                <c:pt idx="1000">
                  <c:v>43957</c:v>
                </c:pt>
                <c:pt idx="1001">
                  <c:v>43958</c:v>
                </c:pt>
                <c:pt idx="1002">
                  <c:v>43959</c:v>
                </c:pt>
                <c:pt idx="1003">
                  <c:v>43962</c:v>
                </c:pt>
                <c:pt idx="1004">
                  <c:v>43963</c:v>
                </c:pt>
                <c:pt idx="1005">
                  <c:v>43964</c:v>
                </c:pt>
                <c:pt idx="1006">
                  <c:v>43965</c:v>
                </c:pt>
                <c:pt idx="1007">
                  <c:v>43966</c:v>
                </c:pt>
                <c:pt idx="1008">
                  <c:v>43969</c:v>
                </c:pt>
                <c:pt idx="1009">
                  <c:v>43970</c:v>
                </c:pt>
                <c:pt idx="1010">
                  <c:v>43971</c:v>
                </c:pt>
                <c:pt idx="1011">
                  <c:v>43973</c:v>
                </c:pt>
                <c:pt idx="1012">
                  <c:v>43976</c:v>
                </c:pt>
                <c:pt idx="1013">
                  <c:v>43977</c:v>
                </c:pt>
                <c:pt idx="1014">
                  <c:v>43978</c:v>
                </c:pt>
                <c:pt idx="1015">
                  <c:v>43979</c:v>
                </c:pt>
                <c:pt idx="1016">
                  <c:v>43980</c:v>
                </c:pt>
                <c:pt idx="1017">
                  <c:v>43983</c:v>
                </c:pt>
                <c:pt idx="1018">
                  <c:v>43984</c:v>
                </c:pt>
                <c:pt idx="1019">
                  <c:v>43985</c:v>
                </c:pt>
                <c:pt idx="1020">
                  <c:v>43986</c:v>
                </c:pt>
                <c:pt idx="1021">
                  <c:v>43987</c:v>
                </c:pt>
                <c:pt idx="1022">
                  <c:v>43990</c:v>
                </c:pt>
                <c:pt idx="1023">
                  <c:v>43991</c:v>
                </c:pt>
                <c:pt idx="1024">
                  <c:v>43992</c:v>
                </c:pt>
                <c:pt idx="1025">
                  <c:v>43993</c:v>
                </c:pt>
                <c:pt idx="1026">
                  <c:v>43994</c:v>
                </c:pt>
                <c:pt idx="1027">
                  <c:v>43997</c:v>
                </c:pt>
                <c:pt idx="1028">
                  <c:v>43998</c:v>
                </c:pt>
                <c:pt idx="1029">
                  <c:v>43999</c:v>
                </c:pt>
                <c:pt idx="1030">
                  <c:v>44000</c:v>
                </c:pt>
                <c:pt idx="1031">
                  <c:v>44001</c:v>
                </c:pt>
                <c:pt idx="1032">
                  <c:v>44004</c:v>
                </c:pt>
                <c:pt idx="1033">
                  <c:v>44007</c:v>
                </c:pt>
                <c:pt idx="1034">
                  <c:v>44008</c:v>
                </c:pt>
                <c:pt idx="1035">
                  <c:v>44011</c:v>
                </c:pt>
                <c:pt idx="1036">
                  <c:v>44012</c:v>
                </c:pt>
                <c:pt idx="1037">
                  <c:v>44013</c:v>
                </c:pt>
                <c:pt idx="1038">
                  <c:v>44014</c:v>
                </c:pt>
                <c:pt idx="1039">
                  <c:v>44015</c:v>
                </c:pt>
                <c:pt idx="1040">
                  <c:v>44018</c:v>
                </c:pt>
                <c:pt idx="1041">
                  <c:v>44019</c:v>
                </c:pt>
                <c:pt idx="1042">
                  <c:v>44020</c:v>
                </c:pt>
                <c:pt idx="1043">
                  <c:v>44021</c:v>
                </c:pt>
                <c:pt idx="1044">
                  <c:v>44022</c:v>
                </c:pt>
                <c:pt idx="1045">
                  <c:v>44025</c:v>
                </c:pt>
                <c:pt idx="1046">
                  <c:v>44026</c:v>
                </c:pt>
                <c:pt idx="1047">
                  <c:v>44027</c:v>
                </c:pt>
                <c:pt idx="1048">
                  <c:v>44028</c:v>
                </c:pt>
                <c:pt idx="1049">
                  <c:v>44029</c:v>
                </c:pt>
                <c:pt idx="1050">
                  <c:v>44032</c:v>
                </c:pt>
                <c:pt idx="1051">
                  <c:v>44033</c:v>
                </c:pt>
                <c:pt idx="1052">
                  <c:v>44034</c:v>
                </c:pt>
                <c:pt idx="1053">
                  <c:v>44035</c:v>
                </c:pt>
                <c:pt idx="1054">
                  <c:v>44036</c:v>
                </c:pt>
                <c:pt idx="1055">
                  <c:v>44039</c:v>
                </c:pt>
                <c:pt idx="1056">
                  <c:v>44040</c:v>
                </c:pt>
                <c:pt idx="1057">
                  <c:v>44041</c:v>
                </c:pt>
                <c:pt idx="1058">
                  <c:v>44042</c:v>
                </c:pt>
                <c:pt idx="1059">
                  <c:v>44043</c:v>
                </c:pt>
                <c:pt idx="1060">
                  <c:v>44046</c:v>
                </c:pt>
                <c:pt idx="1061">
                  <c:v>44047</c:v>
                </c:pt>
                <c:pt idx="1062">
                  <c:v>44048</c:v>
                </c:pt>
                <c:pt idx="1063">
                  <c:v>44049</c:v>
                </c:pt>
                <c:pt idx="1064">
                  <c:v>44050</c:v>
                </c:pt>
                <c:pt idx="1065">
                  <c:v>44053</c:v>
                </c:pt>
                <c:pt idx="1066">
                  <c:v>44054</c:v>
                </c:pt>
                <c:pt idx="1067">
                  <c:v>44055</c:v>
                </c:pt>
                <c:pt idx="1068">
                  <c:v>44056</c:v>
                </c:pt>
                <c:pt idx="1069">
                  <c:v>44057</c:v>
                </c:pt>
                <c:pt idx="1070">
                  <c:v>44060</c:v>
                </c:pt>
                <c:pt idx="1071">
                  <c:v>44061</c:v>
                </c:pt>
                <c:pt idx="1072">
                  <c:v>44062</c:v>
                </c:pt>
                <c:pt idx="1073">
                  <c:v>44064</c:v>
                </c:pt>
                <c:pt idx="1074">
                  <c:v>44067</c:v>
                </c:pt>
                <c:pt idx="1075">
                  <c:v>44068</c:v>
                </c:pt>
                <c:pt idx="1076">
                  <c:v>44069</c:v>
                </c:pt>
                <c:pt idx="1077">
                  <c:v>44070</c:v>
                </c:pt>
                <c:pt idx="1078">
                  <c:v>44071</c:v>
                </c:pt>
                <c:pt idx="1079">
                  <c:v>44074</c:v>
                </c:pt>
                <c:pt idx="1080">
                  <c:v>44075</c:v>
                </c:pt>
                <c:pt idx="1081">
                  <c:v>44076</c:v>
                </c:pt>
                <c:pt idx="1082">
                  <c:v>44077</c:v>
                </c:pt>
                <c:pt idx="1083">
                  <c:v>44078</c:v>
                </c:pt>
                <c:pt idx="1084">
                  <c:v>44081</c:v>
                </c:pt>
                <c:pt idx="1085">
                  <c:v>44082</c:v>
                </c:pt>
                <c:pt idx="1086">
                  <c:v>44083</c:v>
                </c:pt>
                <c:pt idx="1087">
                  <c:v>44084</c:v>
                </c:pt>
                <c:pt idx="1088">
                  <c:v>44085</c:v>
                </c:pt>
                <c:pt idx="1089">
                  <c:v>44088</c:v>
                </c:pt>
                <c:pt idx="1090">
                  <c:v>44089</c:v>
                </c:pt>
                <c:pt idx="1091">
                  <c:v>44090</c:v>
                </c:pt>
                <c:pt idx="1092">
                  <c:v>44091</c:v>
                </c:pt>
                <c:pt idx="1093">
                  <c:v>44092</c:v>
                </c:pt>
                <c:pt idx="1094">
                  <c:v>44095</c:v>
                </c:pt>
                <c:pt idx="1095">
                  <c:v>44096</c:v>
                </c:pt>
                <c:pt idx="1096">
                  <c:v>44097</c:v>
                </c:pt>
                <c:pt idx="1097">
                  <c:v>44098</c:v>
                </c:pt>
                <c:pt idx="1098">
                  <c:v>44099</c:v>
                </c:pt>
                <c:pt idx="1099">
                  <c:v>44102</c:v>
                </c:pt>
                <c:pt idx="1100">
                  <c:v>44103</c:v>
                </c:pt>
                <c:pt idx="1101">
                  <c:v>44104</c:v>
                </c:pt>
                <c:pt idx="1102">
                  <c:v>44105</c:v>
                </c:pt>
                <c:pt idx="1103">
                  <c:v>44106</c:v>
                </c:pt>
                <c:pt idx="1104">
                  <c:v>44109</c:v>
                </c:pt>
                <c:pt idx="1105">
                  <c:v>44110</c:v>
                </c:pt>
                <c:pt idx="1106">
                  <c:v>44111</c:v>
                </c:pt>
                <c:pt idx="1107">
                  <c:v>44112</c:v>
                </c:pt>
                <c:pt idx="1108">
                  <c:v>44113</c:v>
                </c:pt>
                <c:pt idx="1109">
                  <c:v>44116</c:v>
                </c:pt>
                <c:pt idx="1110">
                  <c:v>44117</c:v>
                </c:pt>
                <c:pt idx="1111">
                  <c:v>44118</c:v>
                </c:pt>
                <c:pt idx="1112">
                  <c:v>44119</c:v>
                </c:pt>
                <c:pt idx="1113">
                  <c:v>44120</c:v>
                </c:pt>
                <c:pt idx="1114">
                  <c:v>44123</c:v>
                </c:pt>
                <c:pt idx="1115">
                  <c:v>44124</c:v>
                </c:pt>
                <c:pt idx="1116">
                  <c:v>44125</c:v>
                </c:pt>
                <c:pt idx="1117">
                  <c:v>44126</c:v>
                </c:pt>
                <c:pt idx="1118">
                  <c:v>44127</c:v>
                </c:pt>
                <c:pt idx="1119">
                  <c:v>44130</c:v>
                </c:pt>
                <c:pt idx="1120">
                  <c:v>44131</c:v>
                </c:pt>
                <c:pt idx="1121">
                  <c:v>44132</c:v>
                </c:pt>
                <c:pt idx="1122">
                  <c:v>44133</c:v>
                </c:pt>
                <c:pt idx="1123">
                  <c:v>44134</c:v>
                </c:pt>
                <c:pt idx="1124">
                  <c:v>44137</c:v>
                </c:pt>
                <c:pt idx="1125">
                  <c:v>44138</c:v>
                </c:pt>
                <c:pt idx="1126">
                  <c:v>44139</c:v>
                </c:pt>
                <c:pt idx="1127">
                  <c:v>44140</c:v>
                </c:pt>
                <c:pt idx="1128">
                  <c:v>44141</c:v>
                </c:pt>
                <c:pt idx="1129">
                  <c:v>44144</c:v>
                </c:pt>
                <c:pt idx="1130">
                  <c:v>44145</c:v>
                </c:pt>
                <c:pt idx="1131">
                  <c:v>44146</c:v>
                </c:pt>
                <c:pt idx="1132">
                  <c:v>44147</c:v>
                </c:pt>
                <c:pt idx="1133">
                  <c:v>44148</c:v>
                </c:pt>
                <c:pt idx="1134">
                  <c:v>44151</c:v>
                </c:pt>
                <c:pt idx="1135">
                  <c:v>44152</c:v>
                </c:pt>
                <c:pt idx="1136">
                  <c:v>44153</c:v>
                </c:pt>
                <c:pt idx="1137">
                  <c:v>44154</c:v>
                </c:pt>
                <c:pt idx="1138">
                  <c:v>44155</c:v>
                </c:pt>
                <c:pt idx="1139">
                  <c:v>44158</c:v>
                </c:pt>
                <c:pt idx="1140">
                  <c:v>44159</c:v>
                </c:pt>
                <c:pt idx="1141">
                  <c:v>44160</c:v>
                </c:pt>
                <c:pt idx="1142">
                  <c:v>44161</c:v>
                </c:pt>
                <c:pt idx="1143">
                  <c:v>44162</c:v>
                </c:pt>
                <c:pt idx="1144">
                  <c:v>44165</c:v>
                </c:pt>
                <c:pt idx="1145">
                  <c:v>44166</c:v>
                </c:pt>
                <c:pt idx="1146">
                  <c:v>44167</c:v>
                </c:pt>
                <c:pt idx="1147">
                  <c:v>44168</c:v>
                </c:pt>
                <c:pt idx="1148">
                  <c:v>44169</c:v>
                </c:pt>
                <c:pt idx="1149">
                  <c:v>44172</c:v>
                </c:pt>
                <c:pt idx="1150">
                  <c:v>44173</c:v>
                </c:pt>
                <c:pt idx="1151">
                  <c:v>44174</c:v>
                </c:pt>
                <c:pt idx="1152">
                  <c:v>44175</c:v>
                </c:pt>
                <c:pt idx="1153">
                  <c:v>44176</c:v>
                </c:pt>
                <c:pt idx="1154">
                  <c:v>44179</c:v>
                </c:pt>
                <c:pt idx="1155">
                  <c:v>44180</c:v>
                </c:pt>
                <c:pt idx="1156">
                  <c:v>44181</c:v>
                </c:pt>
                <c:pt idx="1157">
                  <c:v>44182</c:v>
                </c:pt>
                <c:pt idx="1158">
                  <c:v>44183</c:v>
                </c:pt>
                <c:pt idx="1159">
                  <c:v>44186</c:v>
                </c:pt>
                <c:pt idx="1160">
                  <c:v>44187</c:v>
                </c:pt>
                <c:pt idx="1161">
                  <c:v>44188</c:v>
                </c:pt>
                <c:pt idx="1162">
                  <c:v>44193</c:v>
                </c:pt>
                <c:pt idx="1163">
                  <c:v>44194</c:v>
                </c:pt>
                <c:pt idx="1164">
                  <c:v>44195</c:v>
                </c:pt>
                <c:pt idx="1165">
                  <c:v>44200</c:v>
                </c:pt>
                <c:pt idx="1166">
                  <c:v>44201</c:v>
                </c:pt>
                <c:pt idx="1167">
                  <c:v>44202</c:v>
                </c:pt>
                <c:pt idx="1168">
                  <c:v>44203</c:v>
                </c:pt>
                <c:pt idx="1169">
                  <c:v>44204</c:v>
                </c:pt>
                <c:pt idx="1170">
                  <c:v>44207</c:v>
                </c:pt>
                <c:pt idx="1171">
                  <c:v>44208</c:v>
                </c:pt>
                <c:pt idx="1172">
                  <c:v>44209</c:v>
                </c:pt>
                <c:pt idx="1173">
                  <c:v>44210</c:v>
                </c:pt>
                <c:pt idx="1174">
                  <c:v>44211</c:v>
                </c:pt>
                <c:pt idx="1175">
                  <c:v>44214</c:v>
                </c:pt>
                <c:pt idx="1176">
                  <c:v>44215</c:v>
                </c:pt>
                <c:pt idx="1177">
                  <c:v>44216</c:v>
                </c:pt>
                <c:pt idx="1178">
                  <c:v>44217</c:v>
                </c:pt>
                <c:pt idx="1179">
                  <c:v>44218</c:v>
                </c:pt>
                <c:pt idx="1180">
                  <c:v>44221</c:v>
                </c:pt>
                <c:pt idx="1181">
                  <c:v>44222</c:v>
                </c:pt>
                <c:pt idx="1182">
                  <c:v>44223</c:v>
                </c:pt>
                <c:pt idx="1183">
                  <c:v>44224</c:v>
                </c:pt>
                <c:pt idx="1184">
                  <c:v>44225</c:v>
                </c:pt>
                <c:pt idx="1185">
                  <c:v>44228</c:v>
                </c:pt>
                <c:pt idx="1186">
                  <c:v>44229</c:v>
                </c:pt>
                <c:pt idx="1187">
                  <c:v>44230</c:v>
                </c:pt>
                <c:pt idx="1188">
                  <c:v>44231</c:v>
                </c:pt>
                <c:pt idx="1189">
                  <c:v>44232</c:v>
                </c:pt>
                <c:pt idx="1190">
                  <c:v>44235</c:v>
                </c:pt>
                <c:pt idx="1191">
                  <c:v>44236</c:v>
                </c:pt>
                <c:pt idx="1192">
                  <c:v>44237</c:v>
                </c:pt>
                <c:pt idx="1193">
                  <c:v>44238</c:v>
                </c:pt>
                <c:pt idx="1194">
                  <c:v>44239</c:v>
                </c:pt>
                <c:pt idx="1195">
                  <c:v>44242</c:v>
                </c:pt>
                <c:pt idx="1196">
                  <c:v>44243</c:v>
                </c:pt>
                <c:pt idx="1197">
                  <c:v>44244</c:v>
                </c:pt>
                <c:pt idx="1198">
                  <c:v>44245</c:v>
                </c:pt>
                <c:pt idx="1199">
                  <c:v>44246</c:v>
                </c:pt>
                <c:pt idx="1200">
                  <c:v>44249</c:v>
                </c:pt>
                <c:pt idx="1201">
                  <c:v>44250</c:v>
                </c:pt>
                <c:pt idx="1202">
                  <c:v>44252</c:v>
                </c:pt>
                <c:pt idx="1203">
                  <c:v>44253</c:v>
                </c:pt>
                <c:pt idx="1204">
                  <c:v>44256</c:v>
                </c:pt>
                <c:pt idx="1205">
                  <c:v>44257</c:v>
                </c:pt>
                <c:pt idx="1206">
                  <c:v>44258</c:v>
                </c:pt>
                <c:pt idx="1207">
                  <c:v>44259</c:v>
                </c:pt>
                <c:pt idx="1208">
                  <c:v>44260</c:v>
                </c:pt>
                <c:pt idx="1209">
                  <c:v>44263</c:v>
                </c:pt>
                <c:pt idx="1210">
                  <c:v>44264</c:v>
                </c:pt>
                <c:pt idx="1211">
                  <c:v>44265</c:v>
                </c:pt>
                <c:pt idx="1212">
                  <c:v>44266</c:v>
                </c:pt>
                <c:pt idx="1213">
                  <c:v>44267</c:v>
                </c:pt>
                <c:pt idx="1214">
                  <c:v>44270</c:v>
                </c:pt>
                <c:pt idx="1215">
                  <c:v>44271</c:v>
                </c:pt>
                <c:pt idx="1216">
                  <c:v>44272</c:v>
                </c:pt>
                <c:pt idx="1217">
                  <c:v>44273</c:v>
                </c:pt>
                <c:pt idx="1218">
                  <c:v>44274</c:v>
                </c:pt>
                <c:pt idx="1219">
                  <c:v>44277</c:v>
                </c:pt>
                <c:pt idx="1220">
                  <c:v>44278</c:v>
                </c:pt>
                <c:pt idx="1221">
                  <c:v>44279</c:v>
                </c:pt>
                <c:pt idx="1222">
                  <c:v>44280</c:v>
                </c:pt>
                <c:pt idx="1223">
                  <c:v>44281</c:v>
                </c:pt>
                <c:pt idx="1224">
                  <c:v>44284</c:v>
                </c:pt>
                <c:pt idx="1225">
                  <c:v>44285</c:v>
                </c:pt>
                <c:pt idx="1226">
                  <c:v>44286</c:v>
                </c:pt>
                <c:pt idx="1227">
                  <c:v>44287</c:v>
                </c:pt>
                <c:pt idx="1228">
                  <c:v>44292</c:v>
                </c:pt>
                <c:pt idx="1229">
                  <c:v>44293</c:v>
                </c:pt>
                <c:pt idx="1230">
                  <c:v>44294</c:v>
                </c:pt>
                <c:pt idx="1231">
                  <c:v>44295</c:v>
                </c:pt>
                <c:pt idx="1232">
                  <c:v>44298</c:v>
                </c:pt>
                <c:pt idx="1233">
                  <c:v>44299</c:v>
                </c:pt>
                <c:pt idx="1234">
                  <c:v>44300</c:v>
                </c:pt>
                <c:pt idx="1235">
                  <c:v>44301</c:v>
                </c:pt>
                <c:pt idx="1236">
                  <c:v>44302</c:v>
                </c:pt>
                <c:pt idx="1237">
                  <c:v>44305</c:v>
                </c:pt>
                <c:pt idx="1238">
                  <c:v>44306</c:v>
                </c:pt>
                <c:pt idx="1239">
                  <c:v>44307</c:v>
                </c:pt>
                <c:pt idx="1240">
                  <c:v>44308</c:v>
                </c:pt>
                <c:pt idx="1241">
                  <c:v>44309</c:v>
                </c:pt>
                <c:pt idx="1242">
                  <c:v>44312</c:v>
                </c:pt>
                <c:pt idx="1243">
                  <c:v>44313</c:v>
                </c:pt>
                <c:pt idx="1244">
                  <c:v>44314</c:v>
                </c:pt>
                <c:pt idx="1245">
                  <c:v>44315</c:v>
                </c:pt>
                <c:pt idx="1246">
                  <c:v>44316</c:v>
                </c:pt>
                <c:pt idx="1247">
                  <c:v>44319</c:v>
                </c:pt>
                <c:pt idx="1248">
                  <c:v>44320</c:v>
                </c:pt>
                <c:pt idx="1249">
                  <c:v>44321</c:v>
                </c:pt>
                <c:pt idx="1250">
                  <c:v>44322</c:v>
                </c:pt>
                <c:pt idx="1251">
                  <c:v>44323</c:v>
                </c:pt>
                <c:pt idx="1252">
                  <c:v>44326</c:v>
                </c:pt>
                <c:pt idx="1253">
                  <c:v>44327</c:v>
                </c:pt>
                <c:pt idx="1254">
                  <c:v>44328</c:v>
                </c:pt>
                <c:pt idx="1255">
                  <c:v>44330</c:v>
                </c:pt>
                <c:pt idx="1256">
                  <c:v>44333</c:v>
                </c:pt>
                <c:pt idx="1257">
                  <c:v>44334</c:v>
                </c:pt>
                <c:pt idx="1258">
                  <c:v>44335</c:v>
                </c:pt>
                <c:pt idx="1259">
                  <c:v>44336</c:v>
                </c:pt>
                <c:pt idx="1260">
                  <c:v>44337</c:v>
                </c:pt>
                <c:pt idx="1261">
                  <c:v>44340</c:v>
                </c:pt>
                <c:pt idx="1262">
                  <c:v>44341</c:v>
                </c:pt>
                <c:pt idx="1263">
                  <c:v>44342</c:v>
                </c:pt>
                <c:pt idx="1264">
                  <c:v>44343</c:v>
                </c:pt>
                <c:pt idx="1265">
                  <c:v>44344</c:v>
                </c:pt>
                <c:pt idx="1266">
                  <c:v>44347</c:v>
                </c:pt>
                <c:pt idx="1267">
                  <c:v>44348</c:v>
                </c:pt>
                <c:pt idx="1268">
                  <c:v>44349</c:v>
                </c:pt>
                <c:pt idx="1269">
                  <c:v>44350</c:v>
                </c:pt>
                <c:pt idx="1270">
                  <c:v>44351</c:v>
                </c:pt>
                <c:pt idx="1271">
                  <c:v>44354</c:v>
                </c:pt>
                <c:pt idx="1272">
                  <c:v>44355</c:v>
                </c:pt>
                <c:pt idx="1273">
                  <c:v>44356</c:v>
                </c:pt>
                <c:pt idx="1274">
                  <c:v>44357</c:v>
                </c:pt>
                <c:pt idx="1275">
                  <c:v>44358</c:v>
                </c:pt>
                <c:pt idx="1276">
                  <c:v>44361</c:v>
                </c:pt>
                <c:pt idx="1277">
                  <c:v>44362</c:v>
                </c:pt>
                <c:pt idx="1278">
                  <c:v>44363</c:v>
                </c:pt>
                <c:pt idx="1279">
                  <c:v>44364</c:v>
                </c:pt>
                <c:pt idx="1280">
                  <c:v>44365</c:v>
                </c:pt>
                <c:pt idx="1281">
                  <c:v>44368</c:v>
                </c:pt>
                <c:pt idx="1282">
                  <c:v>44369</c:v>
                </c:pt>
                <c:pt idx="1283">
                  <c:v>44372</c:v>
                </c:pt>
                <c:pt idx="1284">
                  <c:v>44375</c:v>
                </c:pt>
                <c:pt idx="1285">
                  <c:v>44376</c:v>
                </c:pt>
                <c:pt idx="1286">
                  <c:v>44377</c:v>
                </c:pt>
                <c:pt idx="1287">
                  <c:v>44378</c:v>
                </c:pt>
                <c:pt idx="1288">
                  <c:v>44379</c:v>
                </c:pt>
                <c:pt idx="1289">
                  <c:v>44382</c:v>
                </c:pt>
                <c:pt idx="1290">
                  <c:v>44383</c:v>
                </c:pt>
                <c:pt idx="1291">
                  <c:v>44384</c:v>
                </c:pt>
                <c:pt idx="1292">
                  <c:v>44385</c:v>
                </c:pt>
                <c:pt idx="1293">
                  <c:v>44386</c:v>
                </c:pt>
                <c:pt idx="1294">
                  <c:v>44389</c:v>
                </c:pt>
                <c:pt idx="1295">
                  <c:v>44390</c:v>
                </c:pt>
                <c:pt idx="1296">
                  <c:v>44391</c:v>
                </c:pt>
                <c:pt idx="1297">
                  <c:v>44392</c:v>
                </c:pt>
                <c:pt idx="1298">
                  <c:v>44393</c:v>
                </c:pt>
                <c:pt idx="1299">
                  <c:v>44396</c:v>
                </c:pt>
                <c:pt idx="1300">
                  <c:v>44397</c:v>
                </c:pt>
                <c:pt idx="1301">
                  <c:v>44398</c:v>
                </c:pt>
                <c:pt idx="1302">
                  <c:v>44399</c:v>
                </c:pt>
                <c:pt idx="1303">
                  <c:v>44400</c:v>
                </c:pt>
                <c:pt idx="1304">
                  <c:v>44403</c:v>
                </c:pt>
                <c:pt idx="1305">
                  <c:v>44404</c:v>
                </c:pt>
                <c:pt idx="1306">
                  <c:v>44405</c:v>
                </c:pt>
                <c:pt idx="1307">
                  <c:v>44406</c:v>
                </c:pt>
                <c:pt idx="1308">
                  <c:v>44407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44417</c:v>
                </c:pt>
                <c:pt idx="1315">
                  <c:v>44418</c:v>
                </c:pt>
                <c:pt idx="1316">
                  <c:v>44419</c:v>
                </c:pt>
                <c:pt idx="1317">
                  <c:v>44420</c:v>
                </c:pt>
                <c:pt idx="1318">
                  <c:v>44421</c:v>
                </c:pt>
                <c:pt idx="1319">
                  <c:v>44424</c:v>
                </c:pt>
                <c:pt idx="1320">
                  <c:v>44425</c:v>
                </c:pt>
                <c:pt idx="1321">
                  <c:v>44426</c:v>
                </c:pt>
                <c:pt idx="1322">
                  <c:v>44427</c:v>
                </c:pt>
                <c:pt idx="1323">
                  <c:v>44431</c:v>
                </c:pt>
                <c:pt idx="1324">
                  <c:v>44432</c:v>
                </c:pt>
                <c:pt idx="1325">
                  <c:v>44433</c:v>
                </c:pt>
                <c:pt idx="1326">
                  <c:v>44434</c:v>
                </c:pt>
                <c:pt idx="1327">
                  <c:v>44435</c:v>
                </c:pt>
                <c:pt idx="1328">
                  <c:v>44438</c:v>
                </c:pt>
                <c:pt idx="1329">
                  <c:v>44439</c:v>
                </c:pt>
                <c:pt idx="1330">
                  <c:v>44440</c:v>
                </c:pt>
                <c:pt idx="1331">
                  <c:v>44441</c:v>
                </c:pt>
                <c:pt idx="1332">
                  <c:v>44442</c:v>
                </c:pt>
                <c:pt idx="1333">
                  <c:v>44445</c:v>
                </c:pt>
                <c:pt idx="1334">
                  <c:v>44446</c:v>
                </c:pt>
                <c:pt idx="1335">
                  <c:v>44447</c:v>
                </c:pt>
                <c:pt idx="1336">
                  <c:v>44448</c:v>
                </c:pt>
                <c:pt idx="1337">
                  <c:v>44449</c:v>
                </c:pt>
                <c:pt idx="1338">
                  <c:v>44452</c:v>
                </c:pt>
                <c:pt idx="1339">
                  <c:v>44453</c:v>
                </c:pt>
                <c:pt idx="1340">
                  <c:v>44454</c:v>
                </c:pt>
                <c:pt idx="1341">
                  <c:v>44455</c:v>
                </c:pt>
                <c:pt idx="1342">
                  <c:v>44456</c:v>
                </c:pt>
                <c:pt idx="1343">
                  <c:v>44459</c:v>
                </c:pt>
                <c:pt idx="1344">
                  <c:v>44460</c:v>
                </c:pt>
                <c:pt idx="1345">
                  <c:v>44461</c:v>
                </c:pt>
                <c:pt idx="1346">
                  <c:v>44462</c:v>
                </c:pt>
                <c:pt idx="1347">
                  <c:v>44463</c:v>
                </c:pt>
                <c:pt idx="1348">
                  <c:v>44466</c:v>
                </c:pt>
                <c:pt idx="1349">
                  <c:v>44467</c:v>
                </c:pt>
                <c:pt idx="1350">
                  <c:v>44468</c:v>
                </c:pt>
                <c:pt idx="1351">
                  <c:v>44469</c:v>
                </c:pt>
                <c:pt idx="1352">
                  <c:v>44470</c:v>
                </c:pt>
                <c:pt idx="1353">
                  <c:v>44473</c:v>
                </c:pt>
                <c:pt idx="1354">
                  <c:v>44474</c:v>
                </c:pt>
                <c:pt idx="1355">
                  <c:v>44475</c:v>
                </c:pt>
                <c:pt idx="1356">
                  <c:v>44476</c:v>
                </c:pt>
                <c:pt idx="1357">
                  <c:v>44477</c:v>
                </c:pt>
                <c:pt idx="1358">
                  <c:v>44480</c:v>
                </c:pt>
                <c:pt idx="1359">
                  <c:v>44481</c:v>
                </c:pt>
                <c:pt idx="1360">
                  <c:v>44482</c:v>
                </c:pt>
                <c:pt idx="1361">
                  <c:v>44483</c:v>
                </c:pt>
                <c:pt idx="1362">
                  <c:v>44484</c:v>
                </c:pt>
                <c:pt idx="1363">
                  <c:v>44487</c:v>
                </c:pt>
                <c:pt idx="1364">
                  <c:v>44488</c:v>
                </c:pt>
                <c:pt idx="1365">
                  <c:v>44489</c:v>
                </c:pt>
                <c:pt idx="1366">
                  <c:v>44490</c:v>
                </c:pt>
                <c:pt idx="1367">
                  <c:v>44491</c:v>
                </c:pt>
                <c:pt idx="1368">
                  <c:v>44494</c:v>
                </c:pt>
                <c:pt idx="1369">
                  <c:v>44495</c:v>
                </c:pt>
                <c:pt idx="1370">
                  <c:v>44496</c:v>
                </c:pt>
                <c:pt idx="1371">
                  <c:v>44497</c:v>
                </c:pt>
                <c:pt idx="1372">
                  <c:v>44498</c:v>
                </c:pt>
                <c:pt idx="1373">
                  <c:v>44501</c:v>
                </c:pt>
                <c:pt idx="1374">
                  <c:v>44502</c:v>
                </c:pt>
                <c:pt idx="1375">
                  <c:v>44503</c:v>
                </c:pt>
                <c:pt idx="1376">
                  <c:v>44504</c:v>
                </c:pt>
                <c:pt idx="1377">
                  <c:v>44505</c:v>
                </c:pt>
                <c:pt idx="1378">
                  <c:v>44508</c:v>
                </c:pt>
                <c:pt idx="1379">
                  <c:v>44509</c:v>
                </c:pt>
                <c:pt idx="1380">
                  <c:v>44510</c:v>
                </c:pt>
                <c:pt idx="1381">
                  <c:v>44511</c:v>
                </c:pt>
                <c:pt idx="1382">
                  <c:v>44512</c:v>
                </c:pt>
                <c:pt idx="1383">
                  <c:v>44515</c:v>
                </c:pt>
                <c:pt idx="1384">
                  <c:v>44516</c:v>
                </c:pt>
                <c:pt idx="1385">
                  <c:v>44517</c:v>
                </c:pt>
                <c:pt idx="1386">
                  <c:v>44518</c:v>
                </c:pt>
                <c:pt idx="1387">
                  <c:v>44519</c:v>
                </c:pt>
                <c:pt idx="1388">
                  <c:v>44522</c:v>
                </c:pt>
                <c:pt idx="1389">
                  <c:v>44523</c:v>
                </c:pt>
                <c:pt idx="1390">
                  <c:v>44524</c:v>
                </c:pt>
                <c:pt idx="1391">
                  <c:v>44525</c:v>
                </c:pt>
                <c:pt idx="1392">
                  <c:v>44526</c:v>
                </c:pt>
                <c:pt idx="1393">
                  <c:v>44529</c:v>
                </c:pt>
                <c:pt idx="1394">
                  <c:v>44530</c:v>
                </c:pt>
                <c:pt idx="1395">
                  <c:v>44531</c:v>
                </c:pt>
                <c:pt idx="1396">
                  <c:v>44532</c:v>
                </c:pt>
                <c:pt idx="1397">
                  <c:v>44533</c:v>
                </c:pt>
                <c:pt idx="1398">
                  <c:v>44536</c:v>
                </c:pt>
                <c:pt idx="1399">
                  <c:v>44537</c:v>
                </c:pt>
                <c:pt idx="1400">
                  <c:v>44538</c:v>
                </c:pt>
                <c:pt idx="1401">
                  <c:v>44539</c:v>
                </c:pt>
                <c:pt idx="1402">
                  <c:v>44540</c:v>
                </c:pt>
                <c:pt idx="1403">
                  <c:v>44543</c:v>
                </c:pt>
                <c:pt idx="1404">
                  <c:v>44544</c:v>
                </c:pt>
                <c:pt idx="1405">
                  <c:v>44545</c:v>
                </c:pt>
                <c:pt idx="1406">
                  <c:v>44546</c:v>
                </c:pt>
                <c:pt idx="1407">
                  <c:v>44547</c:v>
                </c:pt>
                <c:pt idx="1408">
                  <c:v>44550</c:v>
                </c:pt>
                <c:pt idx="1409">
                  <c:v>44551</c:v>
                </c:pt>
                <c:pt idx="1410">
                  <c:v>44552</c:v>
                </c:pt>
                <c:pt idx="1411">
                  <c:v>44553</c:v>
                </c:pt>
                <c:pt idx="1412">
                  <c:v>44557</c:v>
                </c:pt>
                <c:pt idx="1413">
                  <c:v>44558</c:v>
                </c:pt>
                <c:pt idx="1414">
                  <c:v>44559</c:v>
                </c:pt>
                <c:pt idx="1415">
                  <c:v>44560</c:v>
                </c:pt>
                <c:pt idx="1416">
                  <c:v>44564</c:v>
                </c:pt>
                <c:pt idx="1417">
                  <c:v>44565</c:v>
                </c:pt>
                <c:pt idx="1418">
                  <c:v>44566</c:v>
                </c:pt>
                <c:pt idx="1419">
                  <c:v>44567</c:v>
                </c:pt>
                <c:pt idx="1420">
                  <c:v>44568</c:v>
                </c:pt>
                <c:pt idx="1421">
                  <c:v>44571</c:v>
                </c:pt>
                <c:pt idx="1422">
                  <c:v>44572</c:v>
                </c:pt>
                <c:pt idx="1423">
                  <c:v>44573</c:v>
                </c:pt>
                <c:pt idx="1424">
                  <c:v>44574</c:v>
                </c:pt>
                <c:pt idx="1425">
                  <c:v>44575</c:v>
                </c:pt>
                <c:pt idx="1426">
                  <c:v>44578</c:v>
                </c:pt>
                <c:pt idx="1427">
                  <c:v>44579</c:v>
                </c:pt>
                <c:pt idx="1428">
                  <c:v>44580</c:v>
                </c:pt>
                <c:pt idx="1429">
                  <c:v>44581</c:v>
                </c:pt>
                <c:pt idx="1430">
                  <c:v>44582</c:v>
                </c:pt>
                <c:pt idx="1431">
                  <c:v>44585</c:v>
                </c:pt>
                <c:pt idx="1432">
                  <c:v>44586</c:v>
                </c:pt>
                <c:pt idx="1433">
                  <c:v>44587</c:v>
                </c:pt>
                <c:pt idx="1434">
                  <c:v>44588</c:v>
                </c:pt>
                <c:pt idx="1435">
                  <c:v>44589</c:v>
                </c:pt>
                <c:pt idx="1436">
                  <c:v>44592</c:v>
                </c:pt>
                <c:pt idx="1437">
                  <c:v>44593</c:v>
                </c:pt>
                <c:pt idx="1438">
                  <c:v>44594</c:v>
                </c:pt>
                <c:pt idx="1439">
                  <c:v>44595</c:v>
                </c:pt>
                <c:pt idx="1440">
                  <c:v>44596</c:v>
                </c:pt>
                <c:pt idx="1441">
                  <c:v>44599</c:v>
                </c:pt>
                <c:pt idx="1442">
                  <c:v>44600</c:v>
                </c:pt>
                <c:pt idx="1443">
                  <c:v>44601</c:v>
                </c:pt>
                <c:pt idx="1444">
                  <c:v>44602</c:v>
                </c:pt>
                <c:pt idx="1445">
                  <c:v>44603</c:v>
                </c:pt>
                <c:pt idx="1446">
                  <c:v>44606</c:v>
                </c:pt>
                <c:pt idx="1447">
                  <c:v>44607</c:v>
                </c:pt>
                <c:pt idx="1448">
                  <c:v>44608</c:v>
                </c:pt>
                <c:pt idx="1449">
                  <c:v>44609</c:v>
                </c:pt>
                <c:pt idx="1450">
                  <c:v>44610</c:v>
                </c:pt>
                <c:pt idx="1451">
                  <c:v>44613</c:v>
                </c:pt>
                <c:pt idx="1452">
                  <c:v>44614</c:v>
                </c:pt>
                <c:pt idx="1453">
                  <c:v>44615</c:v>
                </c:pt>
                <c:pt idx="1454">
                  <c:v>44616</c:v>
                </c:pt>
                <c:pt idx="1455">
                  <c:v>44617</c:v>
                </c:pt>
                <c:pt idx="1456">
                  <c:v>44620</c:v>
                </c:pt>
                <c:pt idx="1457">
                  <c:v>44621</c:v>
                </c:pt>
                <c:pt idx="1458">
                  <c:v>44622</c:v>
                </c:pt>
                <c:pt idx="1459">
                  <c:v>44623</c:v>
                </c:pt>
                <c:pt idx="1460">
                  <c:v>44624</c:v>
                </c:pt>
                <c:pt idx="1461">
                  <c:v>44627</c:v>
                </c:pt>
                <c:pt idx="1462">
                  <c:v>44628</c:v>
                </c:pt>
                <c:pt idx="1463">
                  <c:v>44629</c:v>
                </c:pt>
                <c:pt idx="1464">
                  <c:v>44630</c:v>
                </c:pt>
                <c:pt idx="1465">
                  <c:v>44631</c:v>
                </c:pt>
                <c:pt idx="1466">
                  <c:v>44634</c:v>
                </c:pt>
                <c:pt idx="1467">
                  <c:v>44635</c:v>
                </c:pt>
                <c:pt idx="1468">
                  <c:v>44636</c:v>
                </c:pt>
                <c:pt idx="1469">
                  <c:v>44637</c:v>
                </c:pt>
                <c:pt idx="1470">
                  <c:v>44638</c:v>
                </c:pt>
                <c:pt idx="1471">
                  <c:v>44641</c:v>
                </c:pt>
                <c:pt idx="1472">
                  <c:v>44642</c:v>
                </c:pt>
                <c:pt idx="1473">
                  <c:v>44643</c:v>
                </c:pt>
                <c:pt idx="1474">
                  <c:v>44644</c:v>
                </c:pt>
                <c:pt idx="1475">
                  <c:v>44645</c:v>
                </c:pt>
                <c:pt idx="1476">
                  <c:v>44648</c:v>
                </c:pt>
                <c:pt idx="1477">
                  <c:v>44649</c:v>
                </c:pt>
                <c:pt idx="1478">
                  <c:v>44650</c:v>
                </c:pt>
                <c:pt idx="1479">
                  <c:v>44651</c:v>
                </c:pt>
                <c:pt idx="1480">
                  <c:v>44652</c:v>
                </c:pt>
                <c:pt idx="1481">
                  <c:v>44655</c:v>
                </c:pt>
                <c:pt idx="1482">
                  <c:v>44656</c:v>
                </c:pt>
                <c:pt idx="1483">
                  <c:v>44657</c:v>
                </c:pt>
                <c:pt idx="1484">
                  <c:v>44658</c:v>
                </c:pt>
                <c:pt idx="1485">
                  <c:v>44659</c:v>
                </c:pt>
                <c:pt idx="1486">
                  <c:v>44662</c:v>
                </c:pt>
                <c:pt idx="1487">
                  <c:v>44663</c:v>
                </c:pt>
                <c:pt idx="1488">
                  <c:v>44664</c:v>
                </c:pt>
                <c:pt idx="1489">
                  <c:v>44665</c:v>
                </c:pt>
                <c:pt idx="1490">
                  <c:v>44670</c:v>
                </c:pt>
                <c:pt idx="1491">
                  <c:v>44671</c:v>
                </c:pt>
                <c:pt idx="1492">
                  <c:v>44672</c:v>
                </c:pt>
                <c:pt idx="1493">
                  <c:v>44673</c:v>
                </c:pt>
                <c:pt idx="1494">
                  <c:v>44676</c:v>
                </c:pt>
                <c:pt idx="1495">
                  <c:v>44677</c:v>
                </c:pt>
                <c:pt idx="1496">
                  <c:v>44678</c:v>
                </c:pt>
                <c:pt idx="1497">
                  <c:v>44679</c:v>
                </c:pt>
                <c:pt idx="1498">
                  <c:v>44680</c:v>
                </c:pt>
                <c:pt idx="1499">
                  <c:v>44683</c:v>
                </c:pt>
                <c:pt idx="1500">
                  <c:v>44684</c:v>
                </c:pt>
                <c:pt idx="1501">
                  <c:v>44685</c:v>
                </c:pt>
                <c:pt idx="1502">
                  <c:v>44686</c:v>
                </c:pt>
                <c:pt idx="1503">
                  <c:v>44687</c:v>
                </c:pt>
                <c:pt idx="1504">
                  <c:v>44690</c:v>
                </c:pt>
                <c:pt idx="1505">
                  <c:v>44691</c:v>
                </c:pt>
                <c:pt idx="1506">
                  <c:v>44692</c:v>
                </c:pt>
                <c:pt idx="1507">
                  <c:v>44693</c:v>
                </c:pt>
                <c:pt idx="1508">
                  <c:v>44694</c:v>
                </c:pt>
                <c:pt idx="1509">
                  <c:v>44697</c:v>
                </c:pt>
                <c:pt idx="1510">
                  <c:v>44698</c:v>
                </c:pt>
                <c:pt idx="1511">
                  <c:v>44699</c:v>
                </c:pt>
                <c:pt idx="1512">
                  <c:v>44700</c:v>
                </c:pt>
                <c:pt idx="1513">
                  <c:v>44701</c:v>
                </c:pt>
                <c:pt idx="1514">
                  <c:v>44704</c:v>
                </c:pt>
                <c:pt idx="1515">
                  <c:v>44705</c:v>
                </c:pt>
                <c:pt idx="1516">
                  <c:v>44706</c:v>
                </c:pt>
                <c:pt idx="1517">
                  <c:v>44708</c:v>
                </c:pt>
                <c:pt idx="1518">
                  <c:v>44711</c:v>
                </c:pt>
                <c:pt idx="1519">
                  <c:v>44712</c:v>
                </c:pt>
                <c:pt idx="1520">
                  <c:v>44713</c:v>
                </c:pt>
                <c:pt idx="1521">
                  <c:v>44714</c:v>
                </c:pt>
                <c:pt idx="1522">
                  <c:v>44715</c:v>
                </c:pt>
                <c:pt idx="1523">
                  <c:v>44718</c:v>
                </c:pt>
                <c:pt idx="1524">
                  <c:v>44719</c:v>
                </c:pt>
                <c:pt idx="1525">
                  <c:v>44720</c:v>
                </c:pt>
                <c:pt idx="1526">
                  <c:v>44721</c:v>
                </c:pt>
                <c:pt idx="1527">
                  <c:v>44722</c:v>
                </c:pt>
                <c:pt idx="1528">
                  <c:v>44725</c:v>
                </c:pt>
                <c:pt idx="1529">
                  <c:v>44726</c:v>
                </c:pt>
                <c:pt idx="1530">
                  <c:v>44727</c:v>
                </c:pt>
                <c:pt idx="1531">
                  <c:v>44728</c:v>
                </c:pt>
                <c:pt idx="1532">
                  <c:v>44729</c:v>
                </c:pt>
                <c:pt idx="1533">
                  <c:v>44732</c:v>
                </c:pt>
                <c:pt idx="1534">
                  <c:v>44733</c:v>
                </c:pt>
                <c:pt idx="1535">
                  <c:v>44734</c:v>
                </c:pt>
                <c:pt idx="1536">
                  <c:v>44739</c:v>
                </c:pt>
                <c:pt idx="1537">
                  <c:v>44740</c:v>
                </c:pt>
                <c:pt idx="1538">
                  <c:v>44741</c:v>
                </c:pt>
                <c:pt idx="1539">
                  <c:v>44742</c:v>
                </c:pt>
              </c:numCache>
            </c:numRef>
          </c:cat>
          <c:val>
            <c:numRef>
              <c:f>[0]!g_LHV1T</c:f>
              <c:numCache>
                <c:formatCode>0.0%</c:formatCode>
                <c:ptCount val="1540"/>
                <c:pt idx="0">
                  <c:v>1</c:v>
                </c:pt>
                <c:pt idx="1">
                  <c:v>1.0142450142450143</c:v>
                </c:pt>
                <c:pt idx="2">
                  <c:v>1.0227920227920229</c:v>
                </c:pt>
                <c:pt idx="3">
                  <c:v>1.0527065527065527</c:v>
                </c:pt>
                <c:pt idx="4">
                  <c:v>1.0883190883190883</c:v>
                </c:pt>
                <c:pt idx="5">
                  <c:v>1.1253561253561255</c:v>
                </c:pt>
                <c:pt idx="6">
                  <c:v>1.1182336182336183</c:v>
                </c:pt>
                <c:pt idx="7">
                  <c:v>1.0698005698005699</c:v>
                </c:pt>
                <c:pt idx="8">
                  <c:v>1.0626780626780628</c:v>
                </c:pt>
                <c:pt idx="9">
                  <c:v>1.0612535612535614</c:v>
                </c:pt>
                <c:pt idx="10">
                  <c:v>1.0470085470085471</c:v>
                </c:pt>
                <c:pt idx="11">
                  <c:v>1.0455840455840457</c:v>
                </c:pt>
                <c:pt idx="12">
                  <c:v>1.0541310541310542</c:v>
                </c:pt>
                <c:pt idx="13">
                  <c:v>1.0541310541310542</c:v>
                </c:pt>
                <c:pt idx="14">
                  <c:v>1.0527065527065527</c:v>
                </c:pt>
                <c:pt idx="15">
                  <c:v>1.0541310541310542</c:v>
                </c:pt>
                <c:pt idx="16">
                  <c:v>1.0398860398860399</c:v>
                </c:pt>
                <c:pt idx="17">
                  <c:v>1.0284900284900285</c:v>
                </c:pt>
                <c:pt idx="18">
                  <c:v>1.0327635327635327</c:v>
                </c:pt>
                <c:pt idx="19">
                  <c:v>1.0270655270655271</c:v>
                </c:pt>
                <c:pt idx="20">
                  <c:v>1.0341880341880343</c:v>
                </c:pt>
                <c:pt idx="21">
                  <c:v>1.0341880341880343</c:v>
                </c:pt>
                <c:pt idx="22">
                  <c:v>1.0327635327635327</c:v>
                </c:pt>
                <c:pt idx="23">
                  <c:v>1.0185185185185186</c:v>
                </c:pt>
                <c:pt idx="24">
                  <c:v>1.0327635327635327</c:v>
                </c:pt>
                <c:pt idx="25">
                  <c:v>1.0256410256410258</c:v>
                </c:pt>
                <c:pt idx="26">
                  <c:v>1.0256410256410258</c:v>
                </c:pt>
                <c:pt idx="27">
                  <c:v>1.0327635327635327</c:v>
                </c:pt>
                <c:pt idx="28">
                  <c:v>1.0313390313390314</c:v>
                </c:pt>
                <c:pt idx="29">
                  <c:v>1.0313390313390314</c:v>
                </c:pt>
                <c:pt idx="30">
                  <c:v>1.02991452991453</c:v>
                </c:pt>
                <c:pt idx="31">
                  <c:v>1.02991452991453</c:v>
                </c:pt>
                <c:pt idx="32">
                  <c:v>1.02991452991453</c:v>
                </c:pt>
                <c:pt idx="33">
                  <c:v>1.0327635327635327</c:v>
                </c:pt>
                <c:pt idx="34">
                  <c:v>1.0270655270655271</c:v>
                </c:pt>
                <c:pt idx="35">
                  <c:v>1.0327635327635327</c:v>
                </c:pt>
                <c:pt idx="36">
                  <c:v>1.0327635327635327</c:v>
                </c:pt>
                <c:pt idx="37">
                  <c:v>1.0370370370370372</c:v>
                </c:pt>
                <c:pt idx="38">
                  <c:v>1.0398860398860399</c:v>
                </c:pt>
                <c:pt idx="39">
                  <c:v>1.0598290598290598</c:v>
                </c:pt>
                <c:pt idx="40">
                  <c:v>1.0541310541310542</c:v>
                </c:pt>
                <c:pt idx="41">
                  <c:v>1.0356125356125356</c:v>
                </c:pt>
                <c:pt idx="42">
                  <c:v>1.0398860398860399</c:v>
                </c:pt>
                <c:pt idx="43">
                  <c:v>1.0284900284900285</c:v>
                </c:pt>
                <c:pt idx="44">
                  <c:v>1.0284900284900285</c:v>
                </c:pt>
                <c:pt idx="45">
                  <c:v>1.0284900284900285</c:v>
                </c:pt>
                <c:pt idx="46">
                  <c:v>1.0313390313390314</c:v>
                </c:pt>
                <c:pt idx="47">
                  <c:v>1.0398860398860399</c:v>
                </c:pt>
                <c:pt idx="48">
                  <c:v>1.0398860398860399</c:v>
                </c:pt>
                <c:pt idx="49">
                  <c:v>1.0313390313390314</c:v>
                </c:pt>
                <c:pt idx="50">
                  <c:v>1.0284900284900285</c:v>
                </c:pt>
                <c:pt idx="51">
                  <c:v>1.0370370370370372</c:v>
                </c:pt>
                <c:pt idx="52">
                  <c:v>1.0327635327635327</c:v>
                </c:pt>
                <c:pt idx="53">
                  <c:v>1.0327635327635327</c:v>
                </c:pt>
                <c:pt idx="54">
                  <c:v>1.0270655270655271</c:v>
                </c:pt>
                <c:pt idx="55">
                  <c:v>1.0341880341880343</c:v>
                </c:pt>
                <c:pt idx="56">
                  <c:v>1.0370370370370372</c:v>
                </c:pt>
                <c:pt idx="57">
                  <c:v>1.0327635327635327</c:v>
                </c:pt>
                <c:pt idx="58">
                  <c:v>1.0313390313390314</c:v>
                </c:pt>
                <c:pt idx="59">
                  <c:v>1.0284900284900285</c:v>
                </c:pt>
                <c:pt idx="60">
                  <c:v>1.0327635327635327</c:v>
                </c:pt>
                <c:pt idx="61">
                  <c:v>1.0313390313390314</c:v>
                </c:pt>
                <c:pt idx="62">
                  <c:v>1.0284900284900285</c:v>
                </c:pt>
                <c:pt idx="63">
                  <c:v>1.0284900284900285</c:v>
                </c:pt>
                <c:pt idx="64">
                  <c:v>1.0398860398860399</c:v>
                </c:pt>
                <c:pt idx="65">
                  <c:v>1.0398860398860399</c:v>
                </c:pt>
                <c:pt idx="66">
                  <c:v>1.0427350427350428</c:v>
                </c:pt>
                <c:pt idx="67">
                  <c:v>1.0413105413105412</c:v>
                </c:pt>
                <c:pt idx="68">
                  <c:v>1.0413105413105412</c:v>
                </c:pt>
                <c:pt idx="69">
                  <c:v>1.0470085470085471</c:v>
                </c:pt>
                <c:pt idx="70">
                  <c:v>1.0470085470085471</c:v>
                </c:pt>
                <c:pt idx="71">
                  <c:v>1.0398860398860399</c:v>
                </c:pt>
                <c:pt idx="72">
                  <c:v>1.0470085470085471</c:v>
                </c:pt>
                <c:pt idx="73">
                  <c:v>1.0512820512820513</c:v>
                </c:pt>
                <c:pt idx="74">
                  <c:v>1.0541310541310542</c:v>
                </c:pt>
                <c:pt idx="75">
                  <c:v>1.0541310541310542</c:v>
                </c:pt>
                <c:pt idx="76">
                  <c:v>1.0470085470085471</c:v>
                </c:pt>
                <c:pt idx="77">
                  <c:v>1.0455840455840457</c:v>
                </c:pt>
                <c:pt idx="78">
                  <c:v>1.0441595441595442</c:v>
                </c:pt>
                <c:pt idx="79">
                  <c:v>1.0384615384615385</c:v>
                </c:pt>
                <c:pt idx="80">
                  <c:v>1.0455840455840457</c:v>
                </c:pt>
                <c:pt idx="81">
                  <c:v>1.0398860398860399</c:v>
                </c:pt>
                <c:pt idx="82">
                  <c:v>1.0398860398860399</c:v>
                </c:pt>
                <c:pt idx="83">
                  <c:v>1.0398860398860399</c:v>
                </c:pt>
                <c:pt idx="84">
                  <c:v>1.0398860398860399</c:v>
                </c:pt>
                <c:pt idx="85">
                  <c:v>1.0441595441595442</c:v>
                </c:pt>
                <c:pt idx="86">
                  <c:v>1.0470085470085471</c:v>
                </c:pt>
                <c:pt idx="87">
                  <c:v>1.0470085470085471</c:v>
                </c:pt>
                <c:pt idx="88">
                  <c:v>1.0398860398860399</c:v>
                </c:pt>
                <c:pt idx="89">
                  <c:v>1.0398860398860399</c:v>
                </c:pt>
                <c:pt idx="90">
                  <c:v>1.0541310541310542</c:v>
                </c:pt>
                <c:pt idx="91">
                  <c:v>1.0541310541310542</c:v>
                </c:pt>
                <c:pt idx="92">
                  <c:v>1.0470085470085471</c:v>
                </c:pt>
                <c:pt idx="93">
                  <c:v>1.0470085470085471</c:v>
                </c:pt>
                <c:pt idx="94">
                  <c:v>1.0555555555555556</c:v>
                </c:pt>
                <c:pt idx="95">
                  <c:v>1.0470085470085471</c:v>
                </c:pt>
                <c:pt idx="96">
                  <c:v>1.0541310541310542</c:v>
                </c:pt>
                <c:pt idx="97">
                  <c:v>1.0541310541310542</c:v>
                </c:pt>
                <c:pt idx="98">
                  <c:v>1.0398860398860399</c:v>
                </c:pt>
                <c:pt idx="99">
                  <c:v>1.0470085470085471</c:v>
                </c:pt>
                <c:pt idx="100">
                  <c:v>1.0398860398860399</c:v>
                </c:pt>
                <c:pt idx="101">
                  <c:v>1.0427350427350428</c:v>
                </c:pt>
                <c:pt idx="102">
                  <c:v>1.0398860398860399</c:v>
                </c:pt>
                <c:pt idx="103">
                  <c:v>1.0470085470085471</c:v>
                </c:pt>
                <c:pt idx="104">
                  <c:v>1.0527065527065527</c:v>
                </c:pt>
                <c:pt idx="105">
                  <c:v>1.0683760683760684</c:v>
                </c:pt>
                <c:pt idx="106">
                  <c:v>1.0683760683760684</c:v>
                </c:pt>
                <c:pt idx="107">
                  <c:v>1.0683760683760684</c:v>
                </c:pt>
                <c:pt idx="108">
                  <c:v>1.0683760683760684</c:v>
                </c:pt>
                <c:pt idx="109">
                  <c:v>1.0940170940170941</c:v>
                </c:pt>
                <c:pt idx="110">
                  <c:v>1.0897435897435899</c:v>
                </c:pt>
                <c:pt idx="111">
                  <c:v>1.0826210826210827</c:v>
                </c:pt>
                <c:pt idx="112">
                  <c:v>1.1396011396011396</c:v>
                </c:pt>
                <c:pt idx="113">
                  <c:v>1.1695156695156697</c:v>
                </c:pt>
                <c:pt idx="114">
                  <c:v>1.1609686609686611</c:v>
                </c:pt>
                <c:pt idx="115">
                  <c:v>1.1581196581196582</c:v>
                </c:pt>
                <c:pt idx="116">
                  <c:v>1.1467236467236468</c:v>
                </c:pt>
                <c:pt idx="117">
                  <c:v>1.1424501424501425</c:v>
                </c:pt>
                <c:pt idx="118">
                  <c:v>1.1396011396011396</c:v>
                </c:pt>
                <c:pt idx="119">
                  <c:v>1.1609686609686611</c:v>
                </c:pt>
                <c:pt idx="120">
                  <c:v>1.1638176638176638</c:v>
                </c:pt>
                <c:pt idx="121">
                  <c:v>1.188034188034188</c:v>
                </c:pt>
                <c:pt idx="122">
                  <c:v>1.2179487179487181</c:v>
                </c:pt>
                <c:pt idx="123">
                  <c:v>1.2179487179487181</c:v>
                </c:pt>
                <c:pt idx="124">
                  <c:v>1.2179487179487181</c:v>
                </c:pt>
                <c:pt idx="125">
                  <c:v>1.2393162393162394</c:v>
                </c:pt>
                <c:pt idx="126">
                  <c:v>1.2535612535612537</c:v>
                </c:pt>
                <c:pt idx="127">
                  <c:v>1.267806267806268</c:v>
                </c:pt>
                <c:pt idx="128">
                  <c:v>1.274928774928775</c:v>
                </c:pt>
                <c:pt idx="129">
                  <c:v>1.2820512820512822</c:v>
                </c:pt>
                <c:pt idx="130">
                  <c:v>1.2863247863247864</c:v>
                </c:pt>
                <c:pt idx="131">
                  <c:v>1.2507122507122508</c:v>
                </c:pt>
                <c:pt idx="132">
                  <c:v>1.2820512820512822</c:v>
                </c:pt>
                <c:pt idx="133">
                  <c:v>1.2820512820512822</c:v>
                </c:pt>
                <c:pt idx="134">
                  <c:v>1.2849002849002849</c:v>
                </c:pt>
                <c:pt idx="135">
                  <c:v>1.2877492877492878</c:v>
                </c:pt>
                <c:pt idx="136">
                  <c:v>1.2891737891737893</c:v>
                </c:pt>
                <c:pt idx="137">
                  <c:v>1.3076923076923077</c:v>
                </c:pt>
                <c:pt idx="138">
                  <c:v>1.2962962962962963</c:v>
                </c:pt>
                <c:pt idx="139">
                  <c:v>1.2920227920227922</c:v>
                </c:pt>
                <c:pt idx="140">
                  <c:v>1.2962962962962963</c:v>
                </c:pt>
                <c:pt idx="141">
                  <c:v>1.2962962962962963</c:v>
                </c:pt>
                <c:pt idx="142">
                  <c:v>1.3105413105413106</c:v>
                </c:pt>
                <c:pt idx="143">
                  <c:v>1.3105413105413106</c:v>
                </c:pt>
                <c:pt idx="144">
                  <c:v>1.2820512820512822</c:v>
                </c:pt>
                <c:pt idx="145">
                  <c:v>1.2820512820512822</c:v>
                </c:pt>
                <c:pt idx="146">
                  <c:v>1.2962962962962963</c:v>
                </c:pt>
                <c:pt idx="147">
                  <c:v>1.3105413105413106</c:v>
                </c:pt>
                <c:pt idx="148">
                  <c:v>1.2891737891737893</c:v>
                </c:pt>
                <c:pt idx="149">
                  <c:v>1.3390313390313391</c:v>
                </c:pt>
                <c:pt idx="150">
                  <c:v>1.3960113960113962</c:v>
                </c:pt>
                <c:pt idx="151">
                  <c:v>1.3888888888888891</c:v>
                </c:pt>
                <c:pt idx="152">
                  <c:v>1.3319088319088319</c:v>
                </c:pt>
                <c:pt idx="153">
                  <c:v>1.3532763532763534</c:v>
                </c:pt>
                <c:pt idx="154">
                  <c:v>1.3603988603988606</c:v>
                </c:pt>
                <c:pt idx="155">
                  <c:v>1.3603988603988606</c:v>
                </c:pt>
                <c:pt idx="156">
                  <c:v>1.3874643874643875</c:v>
                </c:pt>
                <c:pt idx="157">
                  <c:v>1.3945868945868944</c:v>
                </c:pt>
                <c:pt idx="158">
                  <c:v>1.4031339031339032</c:v>
                </c:pt>
                <c:pt idx="159">
                  <c:v>1.408831908831909</c:v>
                </c:pt>
                <c:pt idx="160">
                  <c:v>1.4102564102564104</c:v>
                </c:pt>
                <c:pt idx="161">
                  <c:v>1.4202279202279204</c:v>
                </c:pt>
                <c:pt idx="162">
                  <c:v>1.371794871794872</c:v>
                </c:pt>
                <c:pt idx="163">
                  <c:v>1.346153846153846</c:v>
                </c:pt>
                <c:pt idx="164">
                  <c:v>1.3703703703703702</c:v>
                </c:pt>
                <c:pt idx="165">
                  <c:v>1.3675213675213675</c:v>
                </c:pt>
                <c:pt idx="166">
                  <c:v>1.3675213675213675</c:v>
                </c:pt>
                <c:pt idx="167">
                  <c:v>1.3603988603988606</c:v>
                </c:pt>
                <c:pt idx="168">
                  <c:v>1.3532763532763534</c:v>
                </c:pt>
                <c:pt idx="169">
                  <c:v>1.3390313390313391</c:v>
                </c:pt>
                <c:pt idx="170">
                  <c:v>1.3504273504273505</c:v>
                </c:pt>
                <c:pt idx="171">
                  <c:v>1.3490028490028492</c:v>
                </c:pt>
                <c:pt idx="172">
                  <c:v>1.3404558404558407</c:v>
                </c:pt>
                <c:pt idx="173">
                  <c:v>1.341880341880342</c:v>
                </c:pt>
                <c:pt idx="174">
                  <c:v>1.3390313390313391</c:v>
                </c:pt>
                <c:pt idx="175">
                  <c:v>1.341880341880342</c:v>
                </c:pt>
                <c:pt idx="176">
                  <c:v>1.341880341880342</c:v>
                </c:pt>
                <c:pt idx="177">
                  <c:v>1.3390313390313391</c:v>
                </c:pt>
                <c:pt idx="178">
                  <c:v>1.324786324786325</c:v>
                </c:pt>
                <c:pt idx="179">
                  <c:v>1.3105413105413106</c:v>
                </c:pt>
                <c:pt idx="180">
                  <c:v>1.3447293447293447</c:v>
                </c:pt>
                <c:pt idx="181">
                  <c:v>1.3603988603988606</c:v>
                </c:pt>
                <c:pt idx="182">
                  <c:v>1.4031339031339032</c:v>
                </c:pt>
                <c:pt idx="183">
                  <c:v>1.4031339031339032</c:v>
                </c:pt>
                <c:pt idx="184">
                  <c:v>1.3888888888888891</c:v>
                </c:pt>
                <c:pt idx="185">
                  <c:v>1.378917378917379</c:v>
                </c:pt>
                <c:pt idx="186">
                  <c:v>1.3675213675213675</c:v>
                </c:pt>
                <c:pt idx="187">
                  <c:v>1.3660968660968662</c:v>
                </c:pt>
                <c:pt idx="188">
                  <c:v>1.3532763532763534</c:v>
                </c:pt>
                <c:pt idx="189">
                  <c:v>1.3532763532763534</c:v>
                </c:pt>
                <c:pt idx="190">
                  <c:v>1.3618233618233619</c:v>
                </c:pt>
                <c:pt idx="191">
                  <c:v>1.3532763532763534</c:v>
                </c:pt>
                <c:pt idx="192">
                  <c:v>1.371794871794872</c:v>
                </c:pt>
                <c:pt idx="193">
                  <c:v>1.3603988603988606</c:v>
                </c:pt>
                <c:pt idx="194">
                  <c:v>1.3532763532763534</c:v>
                </c:pt>
                <c:pt idx="195">
                  <c:v>1.3547008547008548</c:v>
                </c:pt>
                <c:pt idx="196">
                  <c:v>1.3547008547008548</c:v>
                </c:pt>
                <c:pt idx="197">
                  <c:v>1.3675213675213675</c:v>
                </c:pt>
                <c:pt idx="198">
                  <c:v>1.3703703703703702</c:v>
                </c:pt>
                <c:pt idx="199">
                  <c:v>1.3746438746438747</c:v>
                </c:pt>
                <c:pt idx="200">
                  <c:v>1.3703703703703702</c:v>
                </c:pt>
                <c:pt idx="201">
                  <c:v>1.3803418803418803</c:v>
                </c:pt>
                <c:pt idx="202">
                  <c:v>1.3675213675213675</c:v>
                </c:pt>
                <c:pt idx="203">
                  <c:v>1.3660968660968662</c:v>
                </c:pt>
                <c:pt idx="204">
                  <c:v>1.3675213675213675</c:v>
                </c:pt>
                <c:pt idx="205">
                  <c:v>1.3660968660968662</c:v>
                </c:pt>
                <c:pt idx="206">
                  <c:v>1.3675213675213675</c:v>
                </c:pt>
                <c:pt idx="207">
                  <c:v>1.3675213675213675</c:v>
                </c:pt>
                <c:pt idx="208">
                  <c:v>1.3603988603988606</c:v>
                </c:pt>
                <c:pt idx="209">
                  <c:v>1.3646723646723649</c:v>
                </c:pt>
                <c:pt idx="210">
                  <c:v>1.3931623931623931</c:v>
                </c:pt>
                <c:pt idx="211">
                  <c:v>1.3817663817663817</c:v>
                </c:pt>
                <c:pt idx="212">
                  <c:v>1.3689458689458689</c:v>
                </c:pt>
                <c:pt idx="213">
                  <c:v>1.378917378917379</c:v>
                </c:pt>
                <c:pt idx="214">
                  <c:v>1.3675213675213675</c:v>
                </c:pt>
                <c:pt idx="215">
                  <c:v>1.3603988603988606</c:v>
                </c:pt>
                <c:pt idx="216">
                  <c:v>1.3561253561253561</c:v>
                </c:pt>
                <c:pt idx="217">
                  <c:v>1.3618233618233619</c:v>
                </c:pt>
                <c:pt idx="218">
                  <c:v>1.3675213675213675</c:v>
                </c:pt>
                <c:pt idx="219">
                  <c:v>1.3618233618233619</c:v>
                </c:pt>
                <c:pt idx="220">
                  <c:v>1.3603988603988606</c:v>
                </c:pt>
                <c:pt idx="221">
                  <c:v>1.358974358974359</c:v>
                </c:pt>
                <c:pt idx="222">
                  <c:v>1.358974358974359</c:v>
                </c:pt>
                <c:pt idx="223">
                  <c:v>1.3603988603988606</c:v>
                </c:pt>
                <c:pt idx="224">
                  <c:v>1.3575498575498575</c:v>
                </c:pt>
                <c:pt idx="225">
                  <c:v>1.3518518518518519</c:v>
                </c:pt>
                <c:pt idx="226">
                  <c:v>1.3518518518518519</c:v>
                </c:pt>
                <c:pt idx="227">
                  <c:v>1.3518518518518519</c:v>
                </c:pt>
                <c:pt idx="228">
                  <c:v>1.3376068376068377</c:v>
                </c:pt>
                <c:pt idx="229">
                  <c:v>1.3376068376068377</c:v>
                </c:pt>
                <c:pt idx="230">
                  <c:v>1.3319088319088319</c:v>
                </c:pt>
                <c:pt idx="231">
                  <c:v>1.3532763532763534</c:v>
                </c:pt>
                <c:pt idx="232">
                  <c:v>1.3575498575498575</c:v>
                </c:pt>
                <c:pt idx="233">
                  <c:v>1.3433048433048433</c:v>
                </c:pt>
                <c:pt idx="234">
                  <c:v>1.346153846153846</c:v>
                </c:pt>
                <c:pt idx="235">
                  <c:v>1.346153846153846</c:v>
                </c:pt>
                <c:pt idx="236">
                  <c:v>1.346153846153846</c:v>
                </c:pt>
                <c:pt idx="237">
                  <c:v>1.3646723646723649</c:v>
                </c:pt>
                <c:pt idx="238">
                  <c:v>1.3518518518518519</c:v>
                </c:pt>
                <c:pt idx="239">
                  <c:v>1.3475783475783478</c:v>
                </c:pt>
                <c:pt idx="240">
                  <c:v>1.3532763532763534</c:v>
                </c:pt>
                <c:pt idx="241">
                  <c:v>1.346153846153846</c:v>
                </c:pt>
                <c:pt idx="242">
                  <c:v>1.3404558404558407</c:v>
                </c:pt>
                <c:pt idx="243">
                  <c:v>1.341880341880342</c:v>
                </c:pt>
                <c:pt idx="244">
                  <c:v>1.3532763532763534</c:v>
                </c:pt>
                <c:pt idx="245">
                  <c:v>1.3532763532763534</c:v>
                </c:pt>
                <c:pt idx="246">
                  <c:v>1.3532763532763534</c:v>
                </c:pt>
                <c:pt idx="247">
                  <c:v>1.3532763532763534</c:v>
                </c:pt>
                <c:pt idx="248">
                  <c:v>1.371794871794872</c:v>
                </c:pt>
                <c:pt idx="249">
                  <c:v>1.358974358974359</c:v>
                </c:pt>
                <c:pt idx="250">
                  <c:v>1.3675213675213675</c:v>
                </c:pt>
                <c:pt idx="251">
                  <c:v>1.3675213675213675</c:v>
                </c:pt>
                <c:pt idx="252">
                  <c:v>1.3575498575498575</c:v>
                </c:pt>
                <c:pt idx="253">
                  <c:v>1.358974358974359</c:v>
                </c:pt>
                <c:pt idx="254">
                  <c:v>1.346153846153846</c:v>
                </c:pt>
                <c:pt idx="255">
                  <c:v>1.3660968660968662</c:v>
                </c:pt>
                <c:pt idx="256">
                  <c:v>1.3547008547008548</c:v>
                </c:pt>
                <c:pt idx="257">
                  <c:v>1.358974358974359</c:v>
                </c:pt>
                <c:pt idx="258">
                  <c:v>1.3575498575498575</c:v>
                </c:pt>
                <c:pt idx="259">
                  <c:v>1.3618233618233619</c:v>
                </c:pt>
                <c:pt idx="260">
                  <c:v>1.3646723646723649</c:v>
                </c:pt>
                <c:pt idx="261">
                  <c:v>1.3646723646723649</c:v>
                </c:pt>
                <c:pt idx="262">
                  <c:v>1.3660968660968662</c:v>
                </c:pt>
                <c:pt idx="263">
                  <c:v>1.3575498575498575</c:v>
                </c:pt>
                <c:pt idx="264">
                  <c:v>1.3646723646723649</c:v>
                </c:pt>
                <c:pt idx="265">
                  <c:v>1.3632478632478633</c:v>
                </c:pt>
                <c:pt idx="266">
                  <c:v>1.3646723646723649</c:v>
                </c:pt>
                <c:pt idx="267">
                  <c:v>1.3903133903133904</c:v>
                </c:pt>
                <c:pt idx="268">
                  <c:v>1.3917378917378918</c:v>
                </c:pt>
                <c:pt idx="269">
                  <c:v>1.3831908831908835</c:v>
                </c:pt>
                <c:pt idx="270">
                  <c:v>1.3831908831908835</c:v>
                </c:pt>
                <c:pt idx="271">
                  <c:v>1.3888888888888891</c:v>
                </c:pt>
                <c:pt idx="272">
                  <c:v>1.4245014245014247</c:v>
                </c:pt>
                <c:pt idx="273">
                  <c:v>1.4387464387464388</c:v>
                </c:pt>
                <c:pt idx="274">
                  <c:v>1.4672364672364675</c:v>
                </c:pt>
                <c:pt idx="275">
                  <c:v>1.4814814814814816</c:v>
                </c:pt>
                <c:pt idx="276">
                  <c:v>1.4814814814814816</c:v>
                </c:pt>
                <c:pt idx="277">
                  <c:v>1.4814814814814816</c:v>
                </c:pt>
                <c:pt idx="278">
                  <c:v>1.4387464387464388</c:v>
                </c:pt>
                <c:pt idx="279">
                  <c:v>1.4173789173789173</c:v>
                </c:pt>
                <c:pt idx="280">
                  <c:v>1.4245014245014247</c:v>
                </c:pt>
                <c:pt idx="281">
                  <c:v>1.4245014245014247</c:v>
                </c:pt>
                <c:pt idx="282">
                  <c:v>1.4245014245014247</c:v>
                </c:pt>
                <c:pt idx="283">
                  <c:v>1.4387464387464388</c:v>
                </c:pt>
                <c:pt idx="284">
                  <c:v>1.4529914529914529</c:v>
                </c:pt>
                <c:pt idx="285">
                  <c:v>1.4245014245014247</c:v>
                </c:pt>
                <c:pt idx="286">
                  <c:v>1.4245014245014247</c:v>
                </c:pt>
                <c:pt idx="287">
                  <c:v>1.4529914529914529</c:v>
                </c:pt>
                <c:pt idx="288">
                  <c:v>1.4245014245014247</c:v>
                </c:pt>
                <c:pt idx="289">
                  <c:v>1.4387464387464388</c:v>
                </c:pt>
                <c:pt idx="290">
                  <c:v>1.4672364672364675</c:v>
                </c:pt>
                <c:pt idx="291">
                  <c:v>1.4672364672364675</c:v>
                </c:pt>
                <c:pt idx="292">
                  <c:v>1.4814814814814816</c:v>
                </c:pt>
                <c:pt idx="293">
                  <c:v>1.4957264957264957</c:v>
                </c:pt>
                <c:pt idx="294">
                  <c:v>1.4814814814814816</c:v>
                </c:pt>
                <c:pt idx="295">
                  <c:v>1.4814814814814816</c:v>
                </c:pt>
                <c:pt idx="296">
                  <c:v>1.4814814814814816</c:v>
                </c:pt>
                <c:pt idx="297">
                  <c:v>1.4814814814814816</c:v>
                </c:pt>
                <c:pt idx="298">
                  <c:v>1.4814814814814816</c:v>
                </c:pt>
                <c:pt idx="299">
                  <c:v>1.4957264957264957</c:v>
                </c:pt>
                <c:pt idx="300">
                  <c:v>1.4814814814814816</c:v>
                </c:pt>
                <c:pt idx="301">
                  <c:v>1.4814814814814816</c:v>
                </c:pt>
                <c:pt idx="302">
                  <c:v>1.4957264957264957</c:v>
                </c:pt>
                <c:pt idx="303">
                  <c:v>1.4814814814814816</c:v>
                </c:pt>
                <c:pt idx="304">
                  <c:v>1.4957264957264957</c:v>
                </c:pt>
                <c:pt idx="305">
                  <c:v>1.4672364672364675</c:v>
                </c:pt>
                <c:pt idx="306">
                  <c:v>1.4814814814814816</c:v>
                </c:pt>
                <c:pt idx="307">
                  <c:v>1.4957264957264957</c:v>
                </c:pt>
                <c:pt idx="308">
                  <c:v>1.4957264957264957</c:v>
                </c:pt>
                <c:pt idx="309">
                  <c:v>1.4957264957264957</c:v>
                </c:pt>
                <c:pt idx="310">
                  <c:v>1.5242165242165242</c:v>
                </c:pt>
                <c:pt idx="311">
                  <c:v>1.5242165242165242</c:v>
                </c:pt>
                <c:pt idx="312">
                  <c:v>1.5384615384615385</c:v>
                </c:pt>
                <c:pt idx="313">
                  <c:v>1.5384615384615385</c:v>
                </c:pt>
                <c:pt idx="314">
                  <c:v>1.5527065527065529</c:v>
                </c:pt>
                <c:pt idx="315">
                  <c:v>1.566951566951567</c:v>
                </c:pt>
                <c:pt idx="316">
                  <c:v>1.6239316239316242</c:v>
                </c:pt>
                <c:pt idx="317">
                  <c:v>1.6239316239316242</c:v>
                </c:pt>
                <c:pt idx="318">
                  <c:v>1.6524216524216524</c:v>
                </c:pt>
                <c:pt idx="319">
                  <c:v>1.6524216524216524</c:v>
                </c:pt>
                <c:pt idx="320">
                  <c:v>1.6595441595441598</c:v>
                </c:pt>
                <c:pt idx="321">
                  <c:v>1.6809116809116811</c:v>
                </c:pt>
                <c:pt idx="322">
                  <c:v>1.6809116809116811</c:v>
                </c:pt>
                <c:pt idx="323">
                  <c:v>1.6666666666666667</c:v>
                </c:pt>
                <c:pt idx="324">
                  <c:v>1.6666666666666667</c:v>
                </c:pt>
                <c:pt idx="325">
                  <c:v>1.6524216524216524</c:v>
                </c:pt>
                <c:pt idx="326">
                  <c:v>1.6524216524216524</c:v>
                </c:pt>
                <c:pt idx="327">
                  <c:v>1.6666666666666667</c:v>
                </c:pt>
                <c:pt idx="328">
                  <c:v>1.6381766381766383</c:v>
                </c:pt>
                <c:pt idx="329">
                  <c:v>1.6666666666666667</c:v>
                </c:pt>
                <c:pt idx="330">
                  <c:v>1.6524216524216524</c:v>
                </c:pt>
                <c:pt idx="331">
                  <c:v>1.6666666666666667</c:v>
                </c:pt>
                <c:pt idx="332">
                  <c:v>1.6524216524216524</c:v>
                </c:pt>
                <c:pt idx="333">
                  <c:v>1.6381766381766383</c:v>
                </c:pt>
                <c:pt idx="334">
                  <c:v>1.6239316239316242</c:v>
                </c:pt>
                <c:pt idx="335">
                  <c:v>1.6239316239316242</c:v>
                </c:pt>
                <c:pt idx="336">
                  <c:v>1.6239316239316242</c:v>
                </c:pt>
                <c:pt idx="337">
                  <c:v>1.6381766381766383</c:v>
                </c:pt>
                <c:pt idx="338">
                  <c:v>1.6381766381766383</c:v>
                </c:pt>
                <c:pt idx="339">
                  <c:v>1.6381766381766383</c:v>
                </c:pt>
                <c:pt idx="340">
                  <c:v>1.6381766381766383</c:v>
                </c:pt>
                <c:pt idx="341">
                  <c:v>1.6096866096866098</c:v>
                </c:pt>
                <c:pt idx="342">
                  <c:v>1.6239316239316242</c:v>
                </c:pt>
                <c:pt idx="343">
                  <c:v>1.5954415954415955</c:v>
                </c:pt>
                <c:pt idx="344">
                  <c:v>1.5954415954415955</c:v>
                </c:pt>
                <c:pt idx="345">
                  <c:v>1.5811965811965814</c:v>
                </c:pt>
                <c:pt idx="346">
                  <c:v>1.5811965811965814</c:v>
                </c:pt>
                <c:pt idx="347">
                  <c:v>1.566951566951567</c:v>
                </c:pt>
                <c:pt idx="348">
                  <c:v>1.5527065527065529</c:v>
                </c:pt>
                <c:pt idx="349">
                  <c:v>1.566951566951567</c:v>
                </c:pt>
                <c:pt idx="350">
                  <c:v>1.5954415954415955</c:v>
                </c:pt>
                <c:pt idx="351">
                  <c:v>1.5811965811965814</c:v>
                </c:pt>
                <c:pt idx="352">
                  <c:v>1.5811965811965814</c:v>
                </c:pt>
                <c:pt idx="353">
                  <c:v>1.5954415954415955</c:v>
                </c:pt>
                <c:pt idx="354">
                  <c:v>1.5954415954415955</c:v>
                </c:pt>
                <c:pt idx="355">
                  <c:v>1.6096866096866098</c:v>
                </c:pt>
                <c:pt idx="356">
                  <c:v>1.6096866096866098</c:v>
                </c:pt>
                <c:pt idx="357">
                  <c:v>1.6239316239316242</c:v>
                </c:pt>
                <c:pt idx="358">
                  <c:v>1.5954415954415955</c:v>
                </c:pt>
                <c:pt idx="359">
                  <c:v>1.6096866096866098</c:v>
                </c:pt>
                <c:pt idx="360">
                  <c:v>1.6381766381766383</c:v>
                </c:pt>
                <c:pt idx="361">
                  <c:v>1.5954415954415955</c:v>
                </c:pt>
                <c:pt idx="362">
                  <c:v>1.5954415954415955</c:v>
                </c:pt>
                <c:pt idx="363">
                  <c:v>1.6096866096866098</c:v>
                </c:pt>
                <c:pt idx="364">
                  <c:v>1.6096866096866098</c:v>
                </c:pt>
                <c:pt idx="365">
                  <c:v>1.6096866096866098</c:v>
                </c:pt>
                <c:pt idx="366">
                  <c:v>1.6096866096866098</c:v>
                </c:pt>
                <c:pt idx="367">
                  <c:v>1.6096866096866098</c:v>
                </c:pt>
                <c:pt idx="368">
                  <c:v>1.5954415954415955</c:v>
                </c:pt>
                <c:pt idx="369">
                  <c:v>1.5811965811965814</c:v>
                </c:pt>
                <c:pt idx="370">
                  <c:v>1.5811965811965814</c:v>
                </c:pt>
                <c:pt idx="371">
                  <c:v>1.566951566951567</c:v>
                </c:pt>
                <c:pt idx="372">
                  <c:v>1.5811965811965814</c:v>
                </c:pt>
                <c:pt idx="373">
                  <c:v>1.5954415954415955</c:v>
                </c:pt>
                <c:pt idx="374">
                  <c:v>1.5954415954415955</c:v>
                </c:pt>
                <c:pt idx="375">
                  <c:v>1.5811965811965814</c:v>
                </c:pt>
                <c:pt idx="376">
                  <c:v>1.5954415954415955</c:v>
                </c:pt>
                <c:pt idx="377">
                  <c:v>1.5811965811965814</c:v>
                </c:pt>
                <c:pt idx="378">
                  <c:v>1.5811965811965814</c:v>
                </c:pt>
                <c:pt idx="379">
                  <c:v>1.5811965811965814</c:v>
                </c:pt>
                <c:pt idx="380">
                  <c:v>1.5811965811965814</c:v>
                </c:pt>
                <c:pt idx="381">
                  <c:v>1.566951566951567</c:v>
                </c:pt>
                <c:pt idx="382">
                  <c:v>1.5811965811965814</c:v>
                </c:pt>
                <c:pt idx="383">
                  <c:v>1.5811965811965814</c:v>
                </c:pt>
                <c:pt idx="384">
                  <c:v>1.5811965811965814</c:v>
                </c:pt>
                <c:pt idx="385">
                  <c:v>1.5811965811965814</c:v>
                </c:pt>
                <c:pt idx="386">
                  <c:v>1.566951566951567</c:v>
                </c:pt>
                <c:pt idx="387">
                  <c:v>1.5811965811965814</c:v>
                </c:pt>
                <c:pt idx="388">
                  <c:v>1.5954415954415955</c:v>
                </c:pt>
                <c:pt idx="389">
                  <c:v>1.5811965811965814</c:v>
                </c:pt>
                <c:pt idx="390">
                  <c:v>1.566951566951567</c:v>
                </c:pt>
                <c:pt idx="391">
                  <c:v>1.5527065527065529</c:v>
                </c:pt>
                <c:pt idx="392">
                  <c:v>1.5527065527065529</c:v>
                </c:pt>
                <c:pt idx="393">
                  <c:v>1.5527065527065529</c:v>
                </c:pt>
                <c:pt idx="394">
                  <c:v>1.5242165242165242</c:v>
                </c:pt>
                <c:pt idx="395">
                  <c:v>1.5384615384615385</c:v>
                </c:pt>
                <c:pt idx="396">
                  <c:v>1.5527065527065529</c:v>
                </c:pt>
                <c:pt idx="397">
                  <c:v>1.5527065527065529</c:v>
                </c:pt>
                <c:pt idx="398">
                  <c:v>1.5384615384615385</c:v>
                </c:pt>
                <c:pt idx="399">
                  <c:v>1.5242165242165242</c:v>
                </c:pt>
                <c:pt idx="400">
                  <c:v>1.4957264957264957</c:v>
                </c:pt>
                <c:pt idx="401">
                  <c:v>1.5099715099715101</c:v>
                </c:pt>
                <c:pt idx="402">
                  <c:v>1.5099715099715101</c:v>
                </c:pt>
                <c:pt idx="403">
                  <c:v>1.5099715099715101</c:v>
                </c:pt>
                <c:pt idx="404">
                  <c:v>1.5099715099715101</c:v>
                </c:pt>
                <c:pt idx="405">
                  <c:v>1.4957264957264957</c:v>
                </c:pt>
                <c:pt idx="406">
                  <c:v>1.4957264957264957</c:v>
                </c:pt>
                <c:pt idx="407">
                  <c:v>1.4957264957264957</c:v>
                </c:pt>
                <c:pt idx="408">
                  <c:v>1.4957264957264957</c:v>
                </c:pt>
                <c:pt idx="409">
                  <c:v>1.4814814814814816</c:v>
                </c:pt>
                <c:pt idx="410">
                  <c:v>1.4814814814814816</c:v>
                </c:pt>
                <c:pt idx="411">
                  <c:v>1.5242165242165242</c:v>
                </c:pt>
                <c:pt idx="412">
                  <c:v>1.566951566951567</c:v>
                </c:pt>
                <c:pt idx="413">
                  <c:v>1.5883190883190885</c:v>
                </c:pt>
                <c:pt idx="414">
                  <c:v>1.5811965811965814</c:v>
                </c:pt>
                <c:pt idx="415">
                  <c:v>1.566951566951567</c:v>
                </c:pt>
                <c:pt idx="416">
                  <c:v>1.5811965811965814</c:v>
                </c:pt>
                <c:pt idx="417">
                  <c:v>1.5811965811965814</c:v>
                </c:pt>
                <c:pt idx="418">
                  <c:v>1.5811965811965814</c:v>
                </c:pt>
                <c:pt idx="419">
                  <c:v>1.5313390313390314</c:v>
                </c:pt>
                <c:pt idx="420">
                  <c:v>1.5313390313390314</c:v>
                </c:pt>
                <c:pt idx="421">
                  <c:v>1.5455840455840457</c:v>
                </c:pt>
                <c:pt idx="422">
                  <c:v>1.5455840455840457</c:v>
                </c:pt>
                <c:pt idx="423">
                  <c:v>1.5384615384615385</c:v>
                </c:pt>
                <c:pt idx="424">
                  <c:v>1.5384615384615385</c:v>
                </c:pt>
                <c:pt idx="425">
                  <c:v>1.5384615384615385</c:v>
                </c:pt>
                <c:pt idx="426">
                  <c:v>1.5455840455840457</c:v>
                </c:pt>
                <c:pt idx="427">
                  <c:v>1.5527065527065529</c:v>
                </c:pt>
                <c:pt idx="428">
                  <c:v>1.5455840455840457</c:v>
                </c:pt>
                <c:pt idx="429">
                  <c:v>1.566951566951567</c:v>
                </c:pt>
                <c:pt idx="430">
                  <c:v>1.5883190883190885</c:v>
                </c:pt>
                <c:pt idx="431">
                  <c:v>1.5811965811965814</c:v>
                </c:pt>
                <c:pt idx="432">
                  <c:v>1.5740740740740742</c:v>
                </c:pt>
                <c:pt idx="433">
                  <c:v>1.5954415954415955</c:v>
                </c:pt>
                <c:pt idx="434">
                  <c:v>1.6239316239316242</c:v>
                </c:pt>
                <c:pt idx="435">
                  <c:v>1.6168091168091168</c:v>
                </c:pt>
                <c:pt idx="436">
                  <c:v>1.5811965811965814</c:v>
                </c:pt>
                <c:pt idx="437">
                  <c:v>1.6096866096866098</c:v>
                </c:pt>
                <c:pt idx="438">
                  <c:v>1.6168091168091168</c:v>
                </c:pt>
                <c:pt idx="439">
                  <c:v>1.6168091168091168</c:v>
                </c:pt>
                <c:pt idx="440">
                  <c:v>1.6096866096866098</c:v>
                </c:pt>
                <c:pt idx="441">
                  <c:v>1.6096866096866098</c:v>
                </c:pt>
                <c:pt idx="442">
                  <c:v>1.6096866096866098</c:v>
                </c:pt>
                <c:pt idx="443">
                  <c:v>1.6096866096866098</c:v>
                </c:pt>
                <c:pt idx="444">
                  <c:v>1.6168091168091168</c:v>
                </c:pt>
                <c:pt idx="445">
                  <c:v>1.6168091168091168</c:v>
                </c:pt>
                <c:pt idx="446">
                  <c:v>1.6096866096866098</c:v>
                </c:pt>
                <c:pt idx="447">
                  <c:v>1.6096866096866098</c:v>
                </c:pt>
                <c:pt idx="448">
                  <c:v>1.5883190883190885</c:v>
                </c:pt>
                <c:pt idx="449">
                  <c:v>1.5954415954415955</c:v>
                </c:pt>
                <c:pt idx="450">
                  <c:v>1.5883190883190885</c:v>
                </c:pt>
                <c:pt idx="451">
                  <c:v>1.5811965811965814</c:v>
                </c:pt>
                <c:pt idx="452">
                  <c:v>1.5883190883190885</c:v>
                </c:pt>
                <c:pt idx="453">
                  <c:v>1.5954415954415955</c:v>
                </c:pt>
                <c:pt idx="454">
                  <c:v>1.5954415954415955</c:v>
                </c:pt>
                <c:pt idx="455">
                  <c:v>1.5954415954415955</c:v>
                </c:pt>
                <c:pt idx="456">
                  <c:v>1.566951566951567</c:v>
                </c:pt>
                <c:pt idx="457">
                  <c:v>1.566951566951567</c:v>
                </c:pt>
                <c:pt idx="458">
                  <c:v>1.566951566951567</c:v>
                </c:pt>
                <c:pt idx="459">
                  <c:v>1.5740740740740742</c:v>
                </c:pt>
                <c:pt idx="460">
                  <c:v>1.566951566951567</c:v>
                </c:pt>
                <c:pt idx="461">
                  <c:v>1.5527065527065529</c:v>
                </c:pt>
                <c:pt idx="462">
                  <c:v>1.5384615384615385</c:v>
                </c:pt>
                <c:pt idx="463">
                  <c:v>1.5598290598290598</c:v>
                </c:pt>
                <c:pt idx="464">
                  <c:v>1.5384615384615385</c:v>
                </c:pt>
                <c:pt idx="465">
                  <c:v>1.5740740740740742</c:v>
                </c:pt>
                <c:pt idx="466">
                  <c:v>1.566951566951567</c:v>
                </c:pt>
                <c:pt idx="467">
                  <c:v>1.6096866096866098</c:v>
                </c:pt>
                <c:pt idx="468">
                  <c:v>1.5954415954415955</c:v>
                </c:pt>
                <c:pt idx="469">
                  <c:v>1.5883190883190885</c:v>
                </c:pt>
                <c:pt idx="470">
                  <c:v>1.6096866096866098</c:v>
                </c:pt>
                <c:pt idx="471">
                  <c:v>1.5954415954415955</c:v>
                </c:pt>
                <c:pt idx="472">
                  <c:v>1.6096866096866098</c:v>
                </c:pt>
                <c:pt idx="473">
                  <c:v>1.5954415954415955</c:v>
                </c:pt>
                <c:pt idx="474">
                  <c:v>1.5811965811965814</c:v>
                </c:pt>
                <c:pt idx="475">
                  <c:v>1.5811965811965814</c:v>
                </c:pt>
                <c:pt idx="476">
                  <c:v>1.6096866096866098</c:v>
                </c:pt>
                <c:pt idx="477">
                  <c:v>1.5883190883190885</c:v>
                </c:pt>
                <c:pt idx="478">
                  <c:v>1.6025641025641026</c:v>
                </c:pt>
                <c:pt idx="479">
                  <c:v>1.6025641025641026</c:v>
                </c:pt>
                <c:pt idx="480">
                  <c:v>1.5811965811965814</c:v>
                </c:pt>
                <c:pt idx="481">
                  <c:v>1.5811965811965814</c:v>
                </c:pt>
                <c:pt idx="482">
                  <c:v>1.5811965811965814</c:v>
                </c:pt>
                <c:pt idx="483">
                  <c:v>1.5883190883190885</c:v>
                </c:pt>
                <c:pt idx="484">
                  <c:v>1.5883190883190885</c:v>
                </c:pt>
                <c:pt idx="485">
                  <c:v>1.5954415954415955</c:v>
                </c:pt>
                <c:pt idx="486">
                  <c:v>1.5954415954415955</c:v>
                </c:pt>
                <c:pt idx="487">
                  <c:v>1.5883190883190885</c:v>
                </c:pt>
                <c:pt idx="488">
                  <c:v>1.5811965811965814</c:v>
                </c:pt>
                <c:pt idx="489">
                  <c:v>1.5883190883190885</c:v>
                </c:pt>
                <c:pt idx="490">
                  <c:v>1.5883190883190885</c:v>
                </c:pt>
                <c:pt idx="491">
                  <c:v>1.5954415954415955</c:v>
                </c:pt>
                <c:pt idx="492">
                  <c:v>1.5954415954415955</c:v>
                </c:pt>
                <c:pt idx="493">
                  <c:v>1.5954415954415955</c:v>
                </c:pt>
                <c:pt idx="494">
                  <c:v>1.5811965811965814</c:v>
                </c:pt>
                <c:pt idx="495">
                  <c:v>1.5883190883190885</c:v>
                </c:pt>
                <c:pt idx="496">
                  <c:v>1.5740740740740742</c:v>
                </c:pt>
                <c:pt idx="497">
                  <c:v>1.5883190883190885</c:v>
                </c:pt>
                <c:pt idx="498">
                  <c:v>1.5883190883190885</c:v>
                </c:pt>
                <c:pt idx="499">
                  <c:v>1.5811965811965814</c:v>
                </c:pt>
                <c:pt idx="500">
                  <c:v>1.5883190883190885</c:v>
                </c:pt>
                <c:pt idx="501">
                  <c:v>1.5811965811965814</c:v>
                </c:pt>
                <c:pt idx="502">
                  <c:v>1.5883190883190885</c:v>
                </c:pt>
                <c:pt idx="503">
                  <c:v>1.5954415954415955</c:v>
                </c:pt>
                <c:pt idx="504">
                  <c:v>1.5811965811965814</c:v>
                </c:pt>
                <c:pt idx="505">
                  <c:v>1.5811965811965814</c:v>
                </c:pt>
                <c:pt idx="506">
                  <c:v>1.5811965811965814</c:v>
                </c:pt>
                <c:pt idx="507">
                  <c:v>1.5883190883190885</c:v>
                </c:pt>
                <c:pt idx="508">
                  <c:v>1.5740740740740742</c:v>
                </c:pt>
                <c:pt idx="509">
                  <c:v>1.5740740740740742</c:v>
                </c:pt>
                <c:pt idx="510">
                  <c:v>1.5954415954415955</c:v>
                </c:pt>
                <c:pt idx="511">
                  <c:v>1.566951566951567</c:v>
                </c:pt>
                <c:pt idx="512">
                  <c:v>1.5811965811965814</c:v>
                </c:pt>
                <c:pt idx="513">
                  <c:v>1.5811965811965814</c:v>
                </c:pt>
                <c:pt idx="514">
                  <c:v>1.5527065527065529</c:v>
                </c:pt>
                <c:pt idx="515">
                  <c:v>1.566951566951567</c:v>
                </c:pt>
                <c:pt idx="516">
                  <c:v>1.566951566951567</c:v>
                </c:pt>
                <c:pt idx="517">
                  <c:v>1.5384615384615385</c:v>
                </c:pt>
                <c:pt idx="518">
                  <c:v>1.5598290598290598</c:v>
                </c:pt>
                <c:pt idx="519">
                  <c:v>1.5598290598290598</c:v>
                </c:pt>
                <c:pt idx="520">
                  <c:v>1.5598290598290598</c:v>
                </c:pt>
                <c:pt idx="521">
                  <c:v>1.566951566951567</c:v>
                </c:pt>
                <c:pt idx="522">
                  <c:v>1.5527065527065529</c:v>
                </c:pt>
                <c:pt idx="523">
                  <c:v>1.566951566951567</c:v>
                </c:pt>
                <c:pt idx="524">
                  <c:v>1.566951566951567</c:v>
                </c:pt>
                <c:pt idx="525">
                  <c:v>1.566951566951567</c:v>
                </c:pt>
                <c:pt idx="526">
                  <c:v>1.5527065527065529</c:v>
                </c:pt>
                <c:pt idx="527">
                  <c:v>1.566951566951567</c:v>
                </c:pt>
                <c:pt idx="528">
                  <c:v>1.5598290598290598</c:v>
                </c:pt>
                <c:pt idx="529">
                  <c:v>1.566951566951567</c:v>
                </c:pt>
                <c:pt idx="530">
                  <c:v>1.566951566951567</c:v>
                </c:pt>
                <c:pt idx="531">
                  <c:v>1.566951566951567</c:v>
                </c:pt>
                <c:pt idx="532">
                  <c:v>1.5740740740740742</c:v>
                </c:pt>
                <c:pt idx="533">
                  <c:v>1.5811965811965814</c:v>
                </c:pt>
                <c:pt idx="534">
                  <c:v>1.566951566951567</c:v>
                </c:pt>
                <c:pt idx="535">
                  <c:v>1.566951566951567</c:v>
                </c:pt>
                <c:pt idx="536">
                  <c:v>1.566951566951567</c:v>
                </c:pt>
                <c:pt idx="537">
                  <c:v>1.566951566951567</c:v>
                </c:pt>
                <c:pt idx="538">
                  <c:v>1.566951566951567</c:v>
                </c:pt>
                <c:pt idx="539">
                  <c:v>1.5811965811965814</c:v>
                </c:pt>
                <c:pt idx="540">
                  <c:v>1.5740740740740742</c:v>
                </c:pt>
                <c:pt idx="541">
                  <c:v>1.566951566951567</c:v>
                </c:pt>
                <c:pt idx="542">
                  <c:v>1.5954415954415955</c:v>
                </c:pt>
                <c:pt idx="543">
                  <c:v>1.6025641025641026</c:v>
                </c:pt>
                <c:pt idx="544">
                  <c:v>1.5954415954415955</c:v>
                </c:pt>
                <c:pt idx="545">
                  <c:v>1.5883190883190885</c:v>
                </c:pt>
                <c:pt idx="546">
                  <c:v>1.5740740740740742</c:v>
                </c:pt>
                <c:pt idx="547">
                  <c:v>1.5883190883190885</c:v>
                </c:pt>
                <c:pt idx="548">
                  <c:v>1.566951566951567</c:v>
                </c:pt>
                <c:pt idx="549">
                  <c:v>1.566951566951567</c:v>
                </c:pt>
                <c:pt idx="550">
                  <c:v>1.5740740740740742</c:v>
                </c:pt>
                <c:pt idx="551">
                  <c:v>1.5740740740740742</c:v>
                </c:pt>
                <c:pt idx="552">
                  <c:v>1.5954415954415955</c:v>
                </c:pt>
                <c:pt idx="553">
                  <c:v>1.5954415954415955</c:v>
                </c:pt>
                <c:pt idx="554">
                  <c:v>1.6025641025641026</c:v>
                </c:pt>
                <c:pt idx="555">
                  <c:v>1.6025641025641026</c:v>
                </c:pt>
                <c:pt idx="556">
                  <c:v>1.6025641025641026</c:v>
                </c:pt>
                <c:pt idx="557">
                  <c:v>1.5954415954415955</c:v>
                </c:pt>
                <c:pt idx="558">
                  <c:v>1.6025641025641026</c:v>
                </c:pt>
                <c:pt idx="559">
                  <c:v>1.5954415954415955</c:v>
                </c:pt>
                <c:pt idx="560">
                  <c:v>1.6096866096866098</c:v>
                </c:pt>
                <c:pt idx="561">
                  <c:v>1.6168091168091168</c:v>
                </c:pt>
                <c:pt idx="562">
                  <c:v>1.5954415954415955</c:v>
                </c:pt>
                <c:pt idx="563">
                  <c:v>1.5954415954415955</c:v>
                </c:pt>
                <c:pt idx="564">
                  <c:v>1.5954415954415955</c:v>
                </c:pt>
                <c:pt idx="565">
                  <c:v>1.6025641025641026</c:v>
                </c:pt>
                <c:pt idx="566">
                  <c:v>1.5954415954415955</c:v>
                </c:pt>
                <c:pt idx="567">
                  <c:v>1.5954415954415955</c:v>
                </c:pt>
                <c:pt idx="568">
                  <c:v>1.6096866096866098</c:v>
                </c:pt>
                <c:pt idx="569">
                  <c:v>1.6096866096866098</c:v>
                </c:pt>
                <c:pt idx="570">
                  <c:v>1.5954415954415955</c:v>
                </c:pt>
                <c:pt idx="571">
                  <c:v>1.5954415954415955</c:v>
                </c:pt>
                <c:pt idx="572">
                  <c:v>1.5883190883190885</c:v>
                </c:pt>
                <c:pt idx="573">
                  <c:v>1.5811965811965814</c:v>
                </c:pt>
                <c:pt idx="574">
                  <c:v>1.5883190883190885</c:v>
                </c:pt>
                <c:pt idx="575">
                  <c:v>1.5883190883190885</c:v>
                </c:pt>
                <c:pt idx="576">
                  <c:v>1.5811965811965814</c:v>
                </c:pt>
                <c:pt idx="577">
                  <c:v>1.5527065527065529</c:v>
                </c:pt>
                <c:pt idx="578">
                  <c:v>1.5598290598290598</c:v>
                </c:pt>
                <c:pt idx="579">
                  <c:v>1.5883190883190885</c:v>
                </c:pt>
                <c:pt idx="580">
                  <c:v>1.566951566951567</c:v>
                </c:pt>
                <c:pt idx="581">
                  <c:v>1.5598290598290598</c:v>
                </c:pt>
                <c:pt idx="582">
                  <c:v>1.5598290598290598</c:v>
                </c:pt>
                <c:pt idx="583">
                  <c:v>1.566951566951567</c:v>
                </c:pt>
                <c:pt idx="584">
                  <c:v>1.5455840455840457</c:v>
                </c:pt>
                <c:pt idx="585">
                  <c:v>1.5598290598290598</c:v>
                </c:pt>
                <c:pt idx="586">
                  <c:v>1.566951566951567</c:v>
                </c:pt>
                <c:pt idx="587">
                  <c:v>1.5811965811965814</c:v>
                </c:pt>
                <c:pt idx="588">
                  <c:v>1.5527065527065529</c:v>
                </c:pt>
                <c:pt idx="589">
                  <c:v>1.5811965811965814</c:v>
                </c:pt>
                <c:pt idx="590">
                  <c:v>1.5811965811965814</c:v>
                </c:pt>
                <c:pt idx="591">
                  <c:v>1.5811965811965814</c:v>
                </c:pt>
                <c:pt idx="592">
                  <c:v>1.5740740740740742</c:v>
                </c:pt>
                <c:pt idx="593">
                  <c:v>1.5740740740740742</c:v>
                </c:pt>
                <c:pt idx="594">
                  <c:v>1.5883190883190885</c:v>
                </c:pt>
                <c:pt idx="595">
                  <c:v>1.5811965811965814</c:v>
                </c:pt>
                <c:pt idx="596">
                  <c:v>1.5954415954415955</c:v>
                </c:pt>
                <c:pt idx="597">
                  <c:v>1.5740740740740742</c:v>
                </c:pt>
                <c:pt idx="598">
                  <c:v>1.5811965811965814</c:v>
                </c:pt>
                <c:pt idx="599">
                  <c:v>1.5954415954415955</c:v>
                </c:pt>
                <c:pt idx="600">
                  <c:v>1.5883190883190885</c:v>
                </c:pt>
                <c:pt idx="601">
                  <c:v>1.5811965811965814</c:v>
                </c:pt>
                <c:pt idx="602">
                  <c:v>1.566951566951567</c:v>
                </c:pt>
                <c:pt idx="603">
                  <c:v>1.5811965811965814</c:v>
                </c:pt>
                <c:pt idx="604">
                  <c:v>1.5883190883190885</c:v>
                </c:pt>
                <c:pt idx="605">
                  <c:v>1.566951566951567</c:v>
                </c:pt>
                <c:pt idx="606">
                  <c:v>1.5598290598290598</c:v>
                </c:pt>
                <c:pt idx="607">
                  <c:v>1.5527065527065529</c:v>
                </c:pt>
                <c:pt idx="608">
                  <c:v>1.5384615384615385</c:v>
                </c:pt>
                <c:pt idx="609">
                  <c:v>1.5099715099715101</c:v>
                </c:pt>
                <c:pt idx="610">
                  <c:v>1.5242165242165242</c:v>
                </c:pt>
                <c:pt idx="611">
                  <c:v>1.5242165242165242</c:v>
                </c:pt>
                <c:pt idx="612">
                  <c:v>1.5455840455840457</c:v>
                </c:pt>
                <c:pt idx="613">
                  <c:v>1.5527065527065529</c:v>
                </c:pt>
                <c:pt idx="614">
                  <c:v>1.566951566951567</c:v>
                </c:pt>
                <c:pt idx="615">
                  <c:v>1.566951566951567</c:v>
                </c:pt>
                <c:pt idx="616">
                  <c:v>1.566951566951567</c:v>
                </c:pt>
                <c:pt idx="617">
                  <c:v>1.5598290598290598</c:v>
                </c:pt>
                <c:pt idx="618">
                  <c:v>1.5527065527065529</c:v>
                </c:pt>
                <c:pt idx="619">
                  <c:v>1.5242165242165242</c:v>
                </c:pt>
                <c:pt idx="620">
                  <c:v>1.5170940170940173</c:v>
                </c:pt>
                <c:pt idx="621">
                  <c:v>1.4957264957264957</c:v>
                </c:pt>
                <c:pt idx="622">
                  <c:v>1.4957264957264957</c:v>
                </c:pt>
                <c:pt idx="623">
                  <c:v>1.5028490028490031</c:v>
                </c:pt>
                <c:pt idx="624">
                  <c:v>1.4957264957264957</c:v>
                </c:pt>
                <c:pt idx="625">
                  <c:v>1.5242165242165242</c:v>
                </c:pt>
                <c:pt idx="626">
                  <c:v>1.5099715099715101</c:v>
                </c:pt>
                <c:pt idx="627">
                  <c:v>1.4957264957264957</c:v>
                </c:pt>
                <c:pt idx="628">
                  <c:v>1.4886039886039886</c:v>
                </c:pt>
                <c:pt idx="629">
                  <c:v>1.4672364672364675</c:v>
                </c:pt>
                <c:pt idx="630">
                  <c:v>1.4601139601139601</c:v>
                </c:pt>
                <c:pt idx="631">
                  <c:v>1.4957264957264957</c:v>
                </c:pt>
                <c:pt idx="632">
                  <c:v>1.4672364672364675</c:v>
                </c:pt>
                <c:pt idx="633">
                  <c:v>1.4529914529914529</c:v>
                </c:pt>
                <c:pt idx="634">
                  <c:v>1.4529914529914529</c:v>
                </c:pt>
                <c:pt idx="635">
                  <c:v>1.4601139601139601</c:v>
                </c:pt>
                <c:pt idx="636">
                  <c:v>1.4529914529914529</c:v>
                </c:pt>
                <c:pt idx="637">
                  <c:v>1.4245014245014247</c:v>
                </c:pt>
                <c:pt idx="638">
                  <c:v>1.4188034188034191</c:v>
                </c:pt>
                <c:pt idx="639">
                  <c:v>1.4188034188034191</c:v>
                </c:pt>
                <c:pt idx="640">
                  <c:v>1.4188034188034191</c:v>
                </c:pt>
                <c:pt idx="641">
                  <c:v>1.4245014245014247</c:v>
                </c:pt>
                <c:pt idx="642">
                  <c:v>1.4245014245014247</c:v>
                </c:pt>
                <c:pt idx="643">
                  <c:v>1.4245014245014247</c:v>
                </c:pt>
                <c:pt idx="644">
                  <c:v>1.4529914529914529</c:v>
                </c:pt>
                <c:pt idx="645">
                  <c:v>1.4529914529914529</c:v>
                </c:pt>
                <c:pt idx="646">
                  <c:v>1.4814814814814816</c:v>
                </c:pt>
                <c:pt idx="647">
                  <c:v>1.4672364672364675</c:v>
                </c:pt>
                <c:pt idx="648">
                  <c:v>1.4245014245014247</c:v>
                </c:pt>
                <c:pt idx="649">
                  <c:v>1.4245014245014247</c:v>
                </c:pt>
                <c:pt idx="650">
                  <c:v>1.4245014245014247</c:v>
                </c:pt>
                <c:pt idx="651">
                  <c:v>1.4188034188034191</c:v>
                </c:pt>
                <c:pt idx="652">
                  <c:v>1.4216524216524218</c:v>
                </c:pt>
                <c:pt idx="653">
                  <c:v>1.4216524216524218</c:v>
                </c:pt>
                <c:pt idx="654">
                  <c:v>1.4216524216524218</c:v>
                </c:pt>
                <c:pt idx="655">
                  <c:v>1.4188034188034191</c:v>
                </c:pt>
                <c:pt idx="656">
                  <c:v>1.4131054131054133</c:v>
                </c:pt>
                <c:pt idx="657">
                  <c:v>1.4074074074074077</c:v>
                </c:pt>
                <c:pt idx="658">
                  <c:v>1.3817663817663817</c:v>
                </c:pt>
                <c:pt idx="659">
                  <c:v>1.341880341880342</c:v>
                </c:pt>
                <c:pt idx="660">
                  <c:v>1.3447293447293447</c:v>
                </c:pt>
                <c:pt idx="661">
                  <c:v>1.3361823361823364</c:v>
                </c:pt>
                <c:pt idx="662">
                  <c:v>1.3475783475783478</c:v>
                </c:pt>
                <c:pt idx="663">
                  <c:v>1.324786324786325</c:v>
                </c:pt>
                <c:pt idx="664">
                  <c:v>1.3190883190883191</c:v>
                </c:pt>
                <c:pt idx="665">
                  <c:v>1.3219373219373218</c:v>
                </c:pt>
                <c:pt idx="666">
                  <c:v>1.3190883190883191</c:v>
                </c:pt>
                <c:pt idx="667">
                  <c:v>1.3504273504273505</c:v>
                </c:pt>
                <c:pt idx="668">
                  <c:v>1.4017094017094018</c:v>
                </c:pt>
                <c:pt idx="669">
                  <c:v>1.378917378917379</c:v>
                </c:pt>
                <c:pt idx="670">
                  <c:v>1.3817663817663817</c:v>
                </c:pt>
                <c:pt idx="671">
                  <c:v>1.3903133903133904</c:v>
                </c:pt>
                <c:pt idx="672">
                  <c:v>1.3931623931623931</c:v>
                </c:pt>
                <c:pt idx="673">
                  <c:v>1.3960113960113962</c:v>
                </c:pt>
                <c:pt idx="674">
                  <c:v>1.3931623931623931</c:v>
                </c:pt>
                <c:pt idx="675">
                  <c:v>1.415954415954416</c:v>
                </c:pt>
                <c:pt idx="676">
                  <c:v>1.4245014245014247</c:v>
                </c:pt>
                <c:pt idx="677">
                  <c:v>1.4216524216524218</c:v>
                </c:pt>
                <c:pt idx="678">
                  <c:v>1.4245014245014247</c:v>
                </c:pt>
                <c:pt idx="679">
                  <c:v>1.4245014245014247</c:v>
                </c:pt>
                <c:pt idx="680">
                  <c:v>1.4216524216524218</c:v>
                </c:pt>
                <c:pt idx="681">
                  <c:v>1.4316239316239319</c:v>
                </c:pt>
                <c:pt idx="682">
                  <c:v>1.4743589743589745</c:v>
                </c:pt>
                <c:pt idx="683">
                  <c:v>1.5099715099715101</c:v>
                </c:pt>
                <c:pt idx="684">
                  <c:v>1.5384615384615385</c:v>
                </c:pt>
                <c:pt idx="685">
                  <c:v>1.5455840455840457</c:v>
                </c:pt>
                <c:pt idx="686">
                  <c:v>1.5455840455840457</c:v>
                </c:pt>
                <c:pt idx="687">
                  <c:v>1.5527065527065529</c:v>
                </c:pt>
                <c:pt idx="688">
                  <c:v>1.5527065527065529</c:v>
                </c:pt>
                <c:pt idx="689">
                  <c:v>1.5527065527065529</c:v>
                </c:pt>
                <c:pt idx="690">
                  <c:v>1.5527065527065529</c:v>
                </c:pt>
                <c:pt idx="691">
                  <c:v>1.5384615384615385</c:v>
                </c:pt>
                <c:pt idx="692">
                  <c:v>1.5384615384615385</c:v>
                </c:pt>
                <c:pt idx="693">
                  <c:v>1.5455840455840457</c:v>
                </c:pt>
                <c:pt idx="694">
                  <c:v>1.5455840455840457</c:v>
                </c:pt>
                <c:pt idx="695">
                  <c:v>1.5455840455840457</c:v>
                </c:pt>
                <c:pt idx="696">
                  <c:v>1.5527065527065529</c:v>
                </c:pt>
                <c:pt idx="697">
                  <c:v>1.5313390313390314</c:v>
                </c:pt>
                <c:pt idx="698">
                  <c:v>1.5455840455840457</c:v>
                </c:pt>
                <c:pt idx="699">
                  <c:v>1.5455840455840457</c:v>
                </c:pt>
                <c:pt idx="700">
                  <c:v>1.5811965811965814</c:v>
                </c:pt>
                <c:pt idx="701">
                  <c:v>1.5883190883190885</c:v>
                </c:pt>
                <c:pt idx="702">
                  <c:v>1.5883190883190885</c:v>
                </c:pt>
                <c:pt idx="703">
                  <c:v>1.5811965811965814</c:v>
                </c:pt>
                <c:pt idx="704">
                  <c:v>1.5598290598290598</c:v>
                </c:pt>
                <c:pt idx="705">
                  <c:v>1.5811965811965814</c:v>
                </c:pt>
                <c:pt idx="706">
                  <c:v>1.5527065527065529</c:v>
                </c:pt>
                <c:pt idx="707">
                  <c:v>1.5811965811965814</c:v>
                </c:pt>
                <c:pt idx="708">
                  <c:v>1.5740740740740742</c:v>
                </c:pt>
                <c:pt idx="709">
                  <c:v>1.5740740740740742</c:v>
                </c:pt>
                <c:pt idx="710">
                  <c:v>1.5740740740740742</c:v>
                </c:pt>
                <c:pt idx="711">
                  <c:v>1.566951566951567</c:v>
                </c:pt>
                <c:pt idx="712">
                  <c:v>1.566951566951567</c:v>
                </c:pt>
                <c:pt idx="713">
                  <c:v>1.566951566951567</c:v>
                </c:pt>
                <c:pt idx="714">
                  <c:v>1.5598290598290598</c:v>
                </c:pt>
                <c:pt idx="715">
                  <c:v>1.5384615384615385</c:v>
                </c:pt>
                <c:pt idx="716">
                  <c:v>1.5527065527065529</c:v>
                </c:pt>
                <c:pt idx="717">
                  <c:v>1.566951566951567</c:v>
                </c:pt>
                <c:pt idx="718">
                  <c:v>1.5598290598290598</c:v>
                </c:pt>
                <c:pt idx="719">
                  <c:v>1.5527065527065529</c:v>
                </c:pt>
                <c:pt idx="720">
                  <c:v>1.5598290598290598</c:v>
                </c:pt>
                <c:pt idx="721">
                  <c:v>1.5598290598290598</c:v>
                </c:pt>
                <c:pt idx="722">
                  <c:v>1.5384615384615385</c:v>
                </c:pt>
                <c:pt idx="723">
                  <c:v>1.5384615384615385</c:v>
                </c:pt>
                <c:pt idx="724">
                  <c:v>1.5384615384615385</c:v>
                </c:pt>
                <c:pt idx="725">
                  <c:v>1.5384615384615385</c:v>
                </c:pt>
                <c:pt idx="726">
                  <c:v>1.5384615384615385</c:v>
                </c:pt>
                <c:pt idx="727">
                  <c:v>1.5384615384615385</c:v>
                </c:pt>
                <c:pt idx="728">
                  <c:v>1.5313390313390314</c:v>
                </c:pt>
                <c:pt idx="729">
                  <c:v>1.5242165242165242</c:v>
                </c:pt>
                <c:pt idx="730">
                  <c:v>1.5242165242165242</c:v>
                </c:pt>
                <c:pt idx="731">
                  <c:v>1.5028490028490031</c:v>
                </c:pt>
                <c:pt idx="732">
                  <c:v>1.5313390313390314</c:v>
                </c:pt>
                <c:pt idx="733">
                  <c:v>1.5384615384615385</c:v>
                </c:pt>
                <c:pt idx="734">
                  <c:v>1.5527065527065529</c:v>
                </c:pt>
                <c:pt idx="735">
                  <c:v>1.5527065527065529</c:v>
                </c:pt>
                <c:pt idx="736">
                  <c:v>1.5527065527065529</c:v>
                </c:pt>
                <c:pt idx="737">
                  <c:v>1.566951566951567</c:v>
                </c:pt>
                <c:pt idx="738">
                  <c:v>1.5598290598290598</c:v>
                </c:pt>
                <c:pt idx="739">
                  <c:v>1.5598290598290598</c:v>
                </c:pt>
                <c:pt idx="740">
                  <c:v>1.5384615384615385</c:v>
                </c:pt>
                <c:pt idx="741">
                  <c:v>1.5455840455840457</c:v>
                </c:pt>
                <c:pt idx="742">
                  <c:v>1.5527065527065529</c:v>
                </c:pt>
                <c:pt idx="743">
                  <c:v>1.5384615384615385</c:v>
                </c:pt>
                <c:pt idx="744">
                  <c:v>1.5384615384615385</c:v>
                </c:pt>
                <c:pt idx="745">
                  <c:v>1.5527065527065529</c:v>
                </c:pt>
                <c:pt idx="746">
                  <c:v>1.5242165242165242</c:v>
                </c:pt>
                <c:pt idx="747">
                  <c:v>1.5242165242165242</c:v>
                </c:pt>
                <c:pt idx="748">
                  <c:v>1.5242165242165242</c:v>
                </c:pt>
                <c:pt idx="749">
                  <c:v>1.5313390313390314</c:v>
                </c:pt>
                <c:pt idx="750">
                  <c:v>1.5384615384615385</c:v>
                </c:pt>
                <c:pt idx="751">
                  <c:v>1.5598290598290598</c:v>
                </c:pt>
                <c:pt idx="752">
                  <c:v>1.5740740740740742</c:v>
                </c:pt>
                <c:pt idx="753">
                  <c:v>1.5740740740740742</c:v>
                </c:pt>
                <c:pt idx="754">
                  <c:v>1.5384615384615385</c:v>
                </c:pt>
                <c:pt idx="755">
                  <c:v>1.5740740740740742</c:v>
                </c:pt>
                <c:pt idx="756">
                  <c:v>1.566951566951567</c:v>
                </c:pt>
                <c:pt idx="757">
                  <c:v>1.566951566951567</c:v>
                </c:pt>
                <c:pt idx="758">
                  <c:v>1.5527065527065529</c:v>
                </c:pt>
                <c:pt idx="759">
                  <c:v>1.5527065527065529</c:v>
                </c:pt>
                <c:pt idx="760">
                  <c:v>1.5598290598290598</c:v>
                </c:pt>
                <c:pt idx="761">
                  <c:v>1.5455840455840457</c:v>
                </c:pt>
                <c:pt idx="762">
                  <c:v>1.5455840455840457</c:v>
                </c:pt>
                <c:pt idx="763">
                  <c:v>1.5527065527065529</c:v>
                </c:pt>
                <c:pt idx="764">
                  <c:v>1.5811965811965814</c:v>
                </c:pt>
                <c:pt idx="765">
                  <c:v>1.5527065527065529</c:v>
                </c:pt>
                <c:pt idx="766">
                  <c:v>1.5527065527065529</c:v>
                </c:pt>
                <c:pt idx="767">
                  <c:v>1.6951566951566952</c:v>
                </c:pt>
                <c:pt idx="768">
                  <c:v>1.7378917378917378</c:v>
                </c:pt>
                <c:pt idx="769">
                  <c:v>1.7094017094017095</c:v>
                </c:pt>
                <c:pt idx="770">
                  <c:v>1.7236467236467237</c:v>
                </c:pt>
                <c:pt idx="771">
                  <c:v>1.6951566951566952</c:v>
                </c:pt>
                <c:pt idx="772">
                  <c:v>1.7094017094017095</c:v>
                </c:pt>
                <c:pt idx="773">
                  <c:v>1.7236467236467237</c:v>
                </c:pt>
                <c:pt idx="774">
                  <c:v>1.7022792022792024</c:v>
                </c:pt>
                <c:pt idx="775">
                  <c:v>1.7094017094017095</c:v>
                </c:pt>
                <c:pt idx="776">
                  <c:v>1.6951566951566952</c:v>
                </c:pt>
                <c:pt idx="777">
                  <c:v>1.7094017094017095</c:v>
                </c:pt>
                <c:pt idx="778">
                  <c:v>1.688034188034188</c:v>
                </c:pt>
                <c:pt idx="779">
                  <c:v>1.6809116809116811</c:v>
                </c:pt>
                <c:pt idx="780">
                  <c:v>1.688034188034188</c:v>
                </c:pt>
                <c:pt idx="781">
                  <c:v>1.6737891737891739</c:v>
                </c:pt>
                <c:pt idx="782">
                  <c:v>1.6809116809116811</c:v>
                </c:pt>
                <c:pt idx="783">
                  <c:v>1.688034188034188</c:v>
                </c:pt>
                <c:pt idx="784">
                  <c:v>1.688034188034188</c:v>
                </c:pt>
                <c:pt idx="785">
                  <c:v>1.688034188034188</c:v>
                </c:pt>
                <c:pt idx="786">
                  <c:v>1.6951566951566952</c:v>
                </c:pt>
                <c:pt idx="787">
                  <c:v>1.6951566951566952</c:v>
                </c:pt>
                <c:pt idx="788">
                  <c:v>1.688034188034188</c:v>
                </c:pt>
                <c:pt idx="789">
                  <c:v>1.6951566951566952</c:v>
                </c:pt>
                <c:pt idx="790">
                  <c:v>1.6809116809116811</c:v>
                </c:pt>
                <c:pt idx="791">
                  <c:v>1.6737891737891739</c:v>
                </c:pt>
                <c:pt idx="792">
                  <c:v>1.6809116809116811</c:v>
                </c:pt>
                <c:pt idx="793">
                  <c:v>1.6737891737891739</c:v>
                </c:pt>
                <c:pt idx="794">
                  <c:v>1.6737891737891739</c:v>
                </c:pt>
                <c:pt idx="795">
                  <c:v>1.6809116809116811</c:v>
                </c:pt>
                <c:pt idx="796">
                  <c:v>1.7022792022792024</c:v>
                </c:pt>
                <c:pt idx="797">
                  <c:v>1.6809116809116811</c:v>
                </c:pt>
                <c:pt idx="798">
                  <c:v>1.6737891737891739</c:v>
                </c:pt>
                <c:pt idx="799">
                  <c:v>1.6809116809116811</c:v>
                </c:pt>
                <c:pt idx="800">
                  <c:v>1.6737891737891739</c:v>
                </c:pt>
                <c:pt idx="801">
                  <c:v>1.6666666666666667</c:v>
                </c:pt>
                <c:pt idx="802">
                  <c:v>1.6737891737891739</c:v>
                </c:pt>
                <c:pt idx="803">
                  <c:v>1.6666666666666667</c:v>
                </c:pt>
                <c:pt idx="804">
                  <c:v>1.6809116809116811</c:v>
                </c:pt>
                <c:pt idx="805">
                  <c:v>1.6951566951566952</c:v>
                </c:pt>
                <c:pt idx="806">
                  <c:v>1.688034188034188</c:v>
                </c:pt>
                <c:pt idx="807">
                  <c:v>1.6951566951566952</c:v>
                </c:pt>
                <c:pt idx="808">
                  <c:v>1.7022792022792024</c:v>
                </c:pt>
                <c:pt idx="809">
                  <c:v>1.7094017094017095</c:v>
                </c:pt>
                <c:pt idx="810">
                  <c:v>1.6951566951566952</c:v>
                </c:pt>
                <c:pt idx="811">
                  <c:v>1.7022792022792024</c:v>
                </c:pt>
                <c:pt idx="812">
                  <c:v>1.7094017094017095</c:v>
                </c:pt>
                <c:pt idx="813">
                  <c:v>1.7450142450142452</c:v>
                </c:pt>
                <c:pt idx="814">
                  <c:v>1.7521367521367524</c:v>
                </c:pt>
                <c:pt idx="815">
                  <c:v>1.7521367521367524</c:v>
                </c:pt>
                <c:pt idx="816">
                  <c:v>1.7094017094017095</c:v>
                </c:pt>
                <c:pt idx="817">
                  <c:v>1.7307692307692308</c:v>
                </c:pt>
                <c:pt idx="818">
                  <c:v>1.7307692307692308</c:v>
                </c:pt>
                <c:pt idx="819">
                  <c:v>1.7094017094017095</c:v>
                </c:pt>
                <c:pt idx="820">
                  <c:v>1.7094017094017095</c:v>
                </c:pt>
                <c:pt idx="821">
                  <c:v>1.7094017094017095</c:v>
                </c:pt>
                <c:pt idx="822">
                  <c:v>1.7094017094017095</c:v>
                </c:pt>
                <c:pt idx="823">
                  <c:v>1.7094017094017095</c:v>
                </c:pt>
                <c:pt idx="824">
                  <c:v>1.7236467236467237</c:v>
                </c:pt>
                <c:pt idx="825">
                  <c:v>1.7450142450142452</c:v>
                </c:pt>
                <c:pt idx="826">
                  <c:v>1.7450142450142452</c:v>
                </c:pt>
                <c:pt idx="827">
                  <c:v>1.7378917378917378</c:v>
                </c:pt>
                <c:pt idx="828">
                  <c:v>1.7521367521367524</c:v>
                </c:pt>
                <c:pt idx="829">
                  <c:v>1.7450142450142452</c:v>
                </c:pt>
                <c:pt idx="830">
                  <c:v>1.7378917378917378</c:v>
                </c:pt>
                <c:pt idx="831">
                  <c:v>1.7450142450142452</c:v>
                </c:pt>
                <c:pt idx="832">
                  <c:v>1.7236467236467237</c:v>
                </c:pt>
                <c:pt idx="833">
                  <c:v>1.7165242165242167</c:v>
                </c:pt>
                <c:pt idx="834">
                  <c:v>1.7022792022792024</c:v>
                </c:pt>
                <c:pt idx="835">
                  <c:v>1.7022792022792024</c:v>
                </c:pt>
                <c:pt idx="836">
                  <c:v>1.7094017094017095</c:v>
                </c:pt>
                <c:pt idx="837">
                  <c:v>1.7022792022792024</c:v>
                </c:pt>
                <c:pt idx="838">
                  <c:v>1.7022792022792024</c:v>
                </c:pt>
                <c:pt idx="839">
                  <c:v>1.7094017094017095</c:v>
                </c:pt>
                <c:pt idx="840">
                  <c:v>1.7094017094017095</c:v>
                </c:pt>
                <c:pt idx="841">
                  <c:v>1.7236467236467237</c:v>
                </c:pt>
                <c:pt idx="842">
                  <c:v>1.7094017094017095</c:v>
                </c:pt>
                <c:pt idx="843">
                  <c:v>1.7236467236467237</c:v>
                </c:pt>
                <c:pt idx="844">
                  <c:v>1.7165242165242167</c:v>
                </c:pt>
                <c:pt idx="845">
                  <c:v>1.7165242165242167</c:v>
                </c:pt>
                <c:pt idx="846">
                  <c:v>1.7236467236467237</c:v>
                </c:pt>
                <c:pt idx="847">
                  <c:v>1.7022792022792024</c:v>
                </c:pt>
                <c:pt idx="848">
                  <c:v>1.7094017094017095</c:v>
                </c:pt>
                <c:pt idx="849">
                  <c:v>1.7094017094017095</c:v>
                </c:pt>
                <c:pt idx="850">
                  <c:v>1.7094017094017095</c:v>
                </c:pt>
                <c:pt idx="851">
                  <c:v>1.7094017094017095</c:v>
                </c:pt>
                <c:pt idx="852">
                  <c:v>1.7094017094017095</c:v>
                </c:pt>
                <c:pt idx="853">
                  <c:v>1.7094017094017095</c:v>
                </c:pt>
                <c:pt idx="854">
                  <c:v>1.7094017094017095</c:v>
                </c:pt>
                <c:pt idx="855">
                  <c:v>1.7094017094017095</c:v>
                </c:pt>
                <c:pt idx="856">
                  <c:v>1.6951566951566952</c:v>
                </c:pt>
                <c:pt idx="857">
                  <c:v>1.7022792022792024</c:v>
                </c:pt>
                <c:pt idx="858">
                  <c:v>1.6951566951566952</c:v>
                </c:pt>
                <c:pt idx="859">
                  <c:v>1.6951566951566952</c:v>
                </c:pt>
                <c:pt idx="860">
                  <c:v>1.7022792022792024</c:v>
                </c:pt>
                <c:pt idx="861">
                  <c:v>1.7022792022792024</c:v>
                </c:pt>
                <c:pt idx="862">
                  <c:v>1.688034188034188</c:v>
                </c:pt>
                <c:pt idx="863">
                  <c:v>1.6951566951566952</c:v>
                </c:pt>
                <c:pt idx="864">
                  <c:v>1.7022792022792024</c:v>
                </c:pt>
                <c:pt idx="865">
                  <c:v>1.7094017094017095</c:v>
                </c:pt>
                <c:pt idx="866">
                  <c:v>1.7022792022792024</c:v>
                </c:pt>
                <c:pt idx="867">
                  <c:v>1.7022792022792024</c:v>
                </c:pt>
                <c:pt idx="868">
                  <c:v>1.6951566951566952</c:v>
                </c:pt>
                <c:pt idx="869">
                  <c:v>1.7094017094017095</c:v>
                </c:pt>
                <c:pt idx="870">
                  <c:v>1.7094017094017095</c:v>
                </c:pt>
                <c:pt idx="871">
                  <c:v>1.7094017094017095</c:v>
                </c:pt>
                <c:pt idx="872">
                  <c:v>1.7094017094017095</c:v>
                </c:pt>
                <c:pt idx="873">
                  <c:v>1.7022792022792024</c:v>
                </c:pt>
                <c:pt idx="874">
                  <c:v>1.7094017094017095</c:v>
                </c:pt>
                <c:pt idx="875">
                  <c:v>1.7165242165242167</c:v>
                </c:pt>
                <c:pt idx="876">
                  <c:v>1.7165242165242167</c:v>
                </c:pt>
                <c:pt idx="877">
                  <c:v>1.7165242165242167</c:v>
                </c:pt>
                <c:pt idx="878">
                  <c:v>1.7165242165242167</c:v>
                </c:pt>
                <c:pt idx="879">
                  <c:v>1.7094017094017095</c:v>
                </c:pt>
                <c:pt idx="880">
                  <c:v>1.7022792022792024</c:v>
                </c:pt>
                <c:pt idx="881">
                  <c:v>1.6951566951566952</c:v>
                </c:pt>
                <c:pt idx="882">
                  <c:v>1.688034188034188</c:v>
                </c:pt>
                <c:pt idx="883">
                  <c:v>1.6809116809116811</c:v>
                </c:pt>
                <c:pt idx="884">
                  <c:v>1.6951566951566952</c:v>
                </c:pt>
                <c:pt idx="885">
                  <c:v>1.6809116809116811</c:v>
                </c:pt>
                <c:pt idx="886">
                  <c:v>1.6951566951566952</c:v>
                </c:pt>
                <c:pt idx="887">
                  <c:v>1.6951566951566952</c:v>
                </c:pt>
                <c:pt idx="888">
                  <c:v>1.6951566951566952</c:v>
                </c:pt>
                <c:pt idx="889">
                  <c:v>1.6951566951566952</c:v>
                </c:pt>
                <c:pt idx="890">
                  <c:v>1.7022792022792024</c:v>
                </c:pt>
                <c:pt idx="891">
                  <c:v>1.6951566951566952</c:v>
                </c:pt>
                <c:pt idx="892">
                  <c:v>1.6951566951566952</c:v>
                </c:pt>
                <c:pt idx="893">
                  <c:v>1.688034188034188</c:v>
                </c:pt>
                <c:pt idx="894">
                  <c:v>1.688034188034188</c:v>
                </c:pt>
                <c:pt idx="895">
                  <c:v>1.7022792022792024</c:v>
                </c:pt>
                <c:pt idx="896">
                  <c:v>1.7022792022792024</c:v>
                </c:pt>
                <c:pt idx="897">
                  <c:v>1.7022792022792024</c:v>
                </c:pt>
                <c:pt idx="898">
                  <c:v>1.7022792022792024</c:v>
                </c:pt>
                <c:pt idx="899">
                  <c:v>1.7022792022792024</c:v>
                </c:pt>
                <c:pt idx="900">
                  <c:v>1.6951566951566952</c:v>
                </c:pt>
                <c:pt idx="901">
                  <c:v>1.6951566951566952</c:v>
                </c:pt>
                <c:pt idx="902">
                  <c:v>1.6951566951566952</c:v>
                </c:pt>
                <c:pt idx="903">
                  <c:v>1.6951566951566952</c:v>
                </c:pt>
                <c:pt idx="904">
                  <c:v>1.7022792022792024</c:v>
                </c:pt>
                <c:pt idx="905">
                  <c:v>1.7022792022792024</c:v>
                </c:pt>
                <c:pt idx="906">
                  <c:v>1.6951566951566952</c:v>
                </c:pt>
                <c:pt idx="907">
                  <c:v>1.6951566951566952</c:v>
                </c:pt>
                <c:pt idx="908">
                  <c:v>1.6951566951566952</c:v>
                </c:pt>
                <c:pt idx="909">
                  <c:v>1.7022792022792024</c:v>
                </c:pt>
                <c:pt idx="910">
                  <c:v>1.6951566951566952</c:v>
                </c:pt>
                <c:pt idx="911">
                  <c:v>1.7022792022792024</c:v>
                </c:pt>
                <c:pt idx="912">
                  <c:v>1.7094017094017095</c:v>
                </c:pt>
                <c:pt idx="913">
                  <c:v>1.7094017094017095</c:v>
                </c:pt>
                <c:pt idx="914">
                  <c:v>1.7165242165242167</c:v>
                </c:pt>
                <c:pt idx="915">
                  <c:v>1.7236467236467237</c:v>
                </c:pt>
                <c:pt idx="916">
                  <c:v>1.7236467236467237</c:v>
                </c:pt>
                <c:pt idx="917">
                  <c:v>1.7378917378917378</c:v>
                </c:pt>
                <c:pt idx="918">
                  <c:v>1.7521367521367524</c:v>
                </c:pt>
                <c:pt idx="919">
                  <c:v>1.8019943019943021</c:v>
                </c:pt>
                <c:pt idx="920">
                  <c:v>1.8091168091168091</c:v>
                </c:pt>
                <c:pt idx="921">
                  <c:v>1.915954415954416</c:v>
                </c:pt>
                <c:pt idx="922">
                  <c:v>1.9017094017094018</c:v>
                </c:pt>
                <c:pt idx="923">
                  <c:v>1.8660968660968662</c:v>
                </c:pt>
                <c:pt idx="924">
                  <c:v>1.8660968660968662</c:v>
                </c:pt>
                <c:pt idx="925">
                  <c:v>1.8589743589743593</c:v>
                </c:pt>
                <c:pt idx="926">
                  <c:v>1.8518518518518519</c:v>
                </c:pt>
                <c:pt idx="927">
                  <c:v>1.8518518518518519</c:v>
                </c:pt>
                <c:pt idx="928">
                  <c:v>1.8518518518518519</c:v>
                </c:pt>
                <c:pt idx="929">
                  <c:v>1.8589743589743593</c:v>
                </c:pt>
                <c:pt idx="930">
                  <c:v>1.8660968660968662</c:v>
                </c:pt>
                <c:pt idx="931">
                  <c:v>1.8518518518518519</c:v>
                </c:pt>
                <c:pt idx="932">
                  <c:v>1.8376068376068377</c:v>
                </c:pt>
                <c:pt idx="933">
                  <c:v>1.8518518518518519</c:v>
                </c:pt>
                <c:pt idx="934">
                  <c:v>1.8518518518518519</c:v>
                </c:pt>
                <c:pt idx="935">
                  <c:v>1.8589743589743593</c:v>
                </c:pt>
                <c:pt idx="936">
                  <c:v>1.8732193732193734</c:v>
                </c:pt>
                <c:pt idx="937">
                  <c:v>1.908831908831909</c:v>
                </c:pt>
                <c:pt idx="938">
                  <c:v>1.9017094017094018</c:v>
                </c:pt>
                <c:pt idx="939">
                  <c:v>1.908831908831909</c:v>
                </c:pt>
                <c:pt idx="940">
                  <c:v>1.9301994301994305</c:v>
                </c:pt>
                <c:pt idx="941">
                  <c:v>1.9729344729344731</c:v>
                </c:pt>
                <c:pt idx="942">
                  <c:v>2.0156695156695159</c:v>
                </c:pt>
                <c:pt idx="943">
                  <c:v>2.0726495726495728</c:v>
                </c:pt>
                <c:pt idx="944">
                  <c:v>2.1082621082621085</c:v>
                </c:pt>
                <c:pt idx="945">
                  <c:v>2.0868945868945872</c:v>
                </c:pt>
                <c:pt idx="946">
                  <c:v>2.0726495726495728</c:v>
                </c:pt>
                <c:pt idx="947">
                  <c:v>2.0797720797720798</c:v>
                </c:pt>
                <c:pt idx="948">
                  <c:v>2.0797720797720798</c:v>
                </c:pt>
                <c:pt idx="949">
                  <c:v>2.0797720797720798</c:v>
                </c:pt>
                <c:pt idx="950">
                  <c:v>2.0512820512820515</c:v>
                </c:pt>
                <c:pt idx="951">
                  <c:v>2.0512820512820515</c:v>
                </c:pt>
                <c:pt idx="952">
                  <c:v>1.9871794871794872</c:v>
                </c:pt>
                <c:pt idx="953">
                  <c:v>1.9515669515669516</c:v>
                </c:pt>
                <c:pt idx="954">
                  <c:v>1.8304843304843306</c:v>
                </c:pt>
                <c:pt idx="955">
                  <c:v>1.8233618233618236</c:v>
                </c:pt>
                <c:pt idx="956">
                  <c:v>1.8803418803418803</c:v>
                </c:pt>
                <c:pt idx="957">
                  <c:v>1.9515669515669516</c:v>
                </c:pt>
                <c:pt idx="958">
                  <c:v>1.9230769230769231</c:v>
                </c:pt>
                <c:pt idx="959">
                  <c:v>1.908831908831909</c:v>
                </c:pt>
                <c:pt idx="960">
                  <c:v>1.8660968660968662</c:v>
                </c:pt>
                <c:pt idx="961">
                  <c:v>1.7663817663817665</c:v>
                </c:pt>
                <c:pt idx="962">
                  <c:v>1.8162393162393164</c:v>
                </c:pt>
                <c:pt idx="963">
                  <c:v>1.7663817663817665</c:v>
                </c:pt>
                <c:pt idx="964">
                  <c:v>1.6096866096866098</c:v>
                </c:pt>
                <c:pt idx="965">
                  <c:v>1.6025641025641026</c:v>
                </c:pt>
                <c:pt idx="966">
                  <c:v>1.4387464387464388</c:v>
                </c:pt>
                <c:pt idx="967">
                  <c:v>1.4529914529914529</c:v>
                </c:pt>
                <c:pt idx="968">
                  <c:v>1.4601139601139601</c:v>
                </c:pt>
                <c:pt idx="969">
                  <c:v>1.4672364672364675</c:v>
                </c:pt>
                <c:pt idx="970">
                  <c:v>1.5455840455840457</c:v>
                </c:pt>
                <c:pt idx="971">
                  <c:v>1.4814814814814816</c:v>
                </c:pt>
                <c:pt idx="972">
                  <c:v>1.5170940170940173</c:v>
                </c:pt>
                <c:pt idx="973">
                  <c:v>1.5028490028490031</c:v>
                </c:pt>
                <c:pt idx="974">
                  <c:v>1.4957264957264957</c:v>
                </c:pt>
                <c:pt idx="975">
                  <c:v>1.4957264957264957</c:v>
                </c:pt>
                <c:pt idx="976">
                  <c:v>1.4102564102564104</c:v>
                </c:pt>
                <c:pt idx="977">
                  <c:v>1.4102564102564104</c:v>
                </c:pt>
                <c:pt idx="978">
                  <c:v>1.3874643874643875</c:v>
                </c:pt>
                <c:pt idx="979">
                  <c:v>1.3760683760683761</c:v>
                </c:pt>
                <c:pt idx="980">
                  <c:v>1.3732193732193734</c:v>
                </c:pt>
                <c:pt idx="981">
                  <c:v>1.4601139601139601</c:v>
                </c:pt>
                <c:pt idx="982">
                  <c:v>1.5170940170940173</c:v>
                </c:pt>
                <c:pt idx="983">
                  <c:v>1.4886039886039886</c:v>
                </c:pt>
                <c:pt idx="984">
                  <c:v>1.5170940170940173</c:v>
                </c:pt>
                <c:pt idx="985">
                  <c:v>1.5883190883190885</c:v>
                </c:pt>
                <c:pt idx="986">
                  <c:v>1.566951566951567</c:v>
                </c:pt>
                <c:pt idx="987">
                  <c:v>1.6310541310541311</c:v>
                </c:pt>
                <c:pt idx="988">
                  <c:v>1.6737891737891739</c:v>
                </c:pt>
                <c:pt idx="989">
                  <c:v>1.6239316239316242</c:v>
                </c:pt>
                <c:pt idx="990">
                  <c:v>1.5811965811965814</c:v>
                </c:pt>
                <c:pt idx="991">
                  <c:v>1.5954415954415955</c:v>
                </c:pt>
                <c:pt idx="992">
                  <c:v>1.5811965811965814</c:v>
                </c:pt>
                <c:pt idx="993">
                  <c:v>1.5954415954415955</c:v>
                </c:pt>
                <c:pt idx="994">
                  <c:v>1.6096866096866098</c:v>
                </c:pt>
                <c:pt idx="995">
                  <c:v>1.6381766381766383</c:v>
                </c:pt>
                <c:pt idx="996">
                  <c:v>1.6737891737891739</c:v>
                </c:pt>
                <c:pt idx="997">
                  <c:v>1.6666666666666667</c:v>
                </c:pt>
                <c:pt idx="998">
                  <c:v>1.6381766381766383</c:v>
                </c:pt>
                <c:pt idx="999">
                  <c:v>1.6452991452991454</c:v>
                </c:pt>
                <c:pt idx="1000">
                  <c:v>1.6595441595441598</c:v>
                </c:pt>
                <c:pt idx="1001">
                  <c:v>1.6452991452991454</c:v>
                </c:pt>
                <c:pt idx="1002">
                  <c:v>1.6452991452991454</c:v>
                </c:pt>
                <c:pt idx="1003">
                  <c:v>1.6381766381766383</c:v>
                </c:pt>
                <c:pt idx="1004">
                  <c:v>1.6524216524216524</c:v>
                </c:pt>
                <c:pt idx="1005">
                  <c:v>1.6310541310541311</c:v>
                </c:pt>
                <c:pt idx="1006">
                  <c:v>1.6310541310541311</c:v>
                </c:pt>
                <c:pt idx="1007">
                  <c:v>1.6310541310541311</c:v>
                </c:pt>
                <c:pt idx="1008">
                  <c:v>1.6239316239316242</c:v>
                </c:pt>
                <c:pt idx="1009">
                  <c:v>1.6524216524216524</c:v>
                </c:pt>
                <c:pt idx="1010">
                  <c:v>1.6666666666666667</c:v>
                </c:pt>
                <c:pt idx="1011">
                  <c:v>1.6666666666666667</c:v>
                </c:pt>
                <c:pt idx="1012">
                  <c:v>1.6524216524216524</c:v>
                </c:pt>
                <c:pt idx="1013">
                  <c:v>1.6595441595441598</c:v>
                </c:pt>
                <c:pt idx="1014">
                  <c:v>1.6666666666666667</c:v>
                </c:pt>
                <c:pt idx="1015">
                  <c:v>1.6737891737891739</c:v>
                </c:pt>
                <c:pt idx="1016">
                  <c:v>1.7663817663817665</c:v>
                </c:pt>
                <c:pt idx="1017">
                  <c:v>1.7592592592592593</c:v>
                </c:pt>
                <c:pt idx="1018">
                  <c:v>1.8019943019943021</c:v>
                </c:pt>
                <c:pt idx="1019">
                  <c:v>1.8304843304843306</c:v>
                </c:pt>
                <c:pt idx="1020">
                  <c:v>1.8233618233618236</c:v>
                </c:pt>
                <c:pt idx="1021">
                  <c:v>1.8019943019943021</c:v>
                </c:pt>
                <c:pt idx="1022">
                  <c:v>1.8376068376068377</c:v>
                </c:pt>
                <c:pt idx="1023">
                  <c:v>1.8874643874643875</c:v>
                </c:pt>
                <c:pt idx="1024">
                  <c:v>1.8874643874643875</c:v>
                </c:pt>
                <c:pt idx="1025">
                  <c:v>1.8660968660968662</c:v>
                </c:pt>
                <c:pt idx="1026">
                  <c:v>1.8518518518518519</c:v>
                </c:pt>
                <c:pt idx="1027">
                  <c:v>1.8162393162393164</c:v>
                </c:pt>
                <c:pt idx="1028">
                  <c:v>1.8518518518518519</c:v>
                </c:pt>
                <c:pt idx="1029">
                  <c:v>1.8732193732193734</c:v>
                </c:pt>
                <c:pt idx="1030">
                  <c:v>1.8518518518518519</c:v>
                </c:pt>
                <c:pt idx="1031">
                  <c:v>1.8518518518518519</c:v>
                </c:pt>
                <c:pt idx="1032">
                  <c:v>1.8589743589743593</c:v>
                </c:pt>
                <c:pt idx="1033">
                  <c:v>1.8732193732193734</c:v>
                </c:pt>
                <c:pt idx="1034">
                  <c:v>1.8732193732193734</c:v>
                </c:pt>
                <c:pt idx="1035">
                  <c:v>1.8732193732193734</c:v>
                </c:pt>
                <c:pt idx="1036">
                  <c:v>1.8732193732193734</c:v>
                </c:pt>
                <c:pt idx="1037">
                  <c:v>1.8660968660968662</c:v>
                </c:pt>
                <c:pt idx="1038">
                  <c:v>1.8732193732193734</c:v>
                </c:pt>
                <c:pt idx="1039">
                  <c:v>1.9017094017094018</c:v>
                </c:pt>
                <c:pt idx="1040">
                  <c:v>1.908831908831909</c:v>
                </c:pt>
                <c:pt idx="1041">
                  <c:v>1.8945868945868949</c:v>
                </c:pt>
                <c:pt idx="1042">
                  <c:v>1.9230769230769231</c:v>
                </c:pt>
                <c:pt idx="1043">
                  <c:v>1.915954415954416</c:v>
                </c:pt>
                <c:pt idx="1044">
                  <c:v>1.9729344729344731</c:v>
                </c:pt>
                <c:pt idx="1045">
                  <c:v>1.9800569800569803</c:v>
                </c:pt>
                <c:pt idx="1046">
                  <c:v>1.9871794871794872</c:v>
                </c:pt>
                <c:pt idx="1047">
                  <c:v>1.9800569800569803</c:v>
                </c:pt>
                <c:pt idx="1048">
                  <c:v>1.9871794871794872</c:v>
                </c:pt>
                <c:pt idx="1049">
                  <c:v>1.9871794871794872</c:v>
                </c:pt>
                <c:pt idx="1050">
                  <c:v>1.9943019943019944</c:v>
                </c:pt>
                <c:pt idx="1051">
                  <c:v>2.0085470085470085</c:v>
                </c:pt>
                <c:pt idx="1052">
                  <c:v>2.0014245014245016</c:v>
                </c:pt>
                <c:pt idx="1053">
                  <c:v>1.9871794871794872</c:v>
                </c:pt>
                <c:pt idx="1054">
                  <c:v>1.9800569800569803</c:v>
                </c:pt>
                <c:pt idx="1055">
                  <c:v>1.9800569800569803</c:v>
                </c:pt>
                <c:pt idx="1056">
                  <c:v>1.9515669515669516</c:v>
                </c:pt>
                <c:pt idx="1057">
                  <c:v>1.9301994301994305</c:v>
                </c:pt>
                <c:pt idx="1058">
                  <c:v>1.9373219373219375</c:v>
                </c:pt>
                <c:pt idx="1059">
                  <c:v>1.9515669515669516</c:v>
                </c:pt>
                <c:pt idx="1060">
                  <c:v>1.9658119658119659</c:v>
                </c:pt>
                <c:pt idx="1061">
                  <c:v>1.9658119658119659</c:v>
                </c:pt>
                <c:pt idx="1062">
                  <c:v>1.9515669515669516</c:v>
                </c:pt>
                <c:pt idx="1063">
                  <c:v>1.9515669515669516</c:v>
                </c:pt>
                <c:pt idx="1064">
                  <c:v>1.9373219373219375</c:v>
                </c:pt>
                <c:pt idx="1065">
                  <c:v>1.9515669515669516</c:v>
                </c:pt>
                <c:pt idx="1066">
                  <c:v>1.9871794871794872</c:v>
                </c:pt>
                <c:pt idx="1067">
                  <c:v>1.9729344729344731</c:v>
                </c:pt>
                <c:pt idx="1068">
                  <c:v>1.9729344729344731</c:v>
                </c:pt>
                <c:pt idx="1069">
                  <c:v>1.9658119658119659</c:v>
                </c:pt>
                <c:pt idx="1070">
                  <c:v>1.9586894586894588</c:v>
                </c:pt>
                <c:pt idx="1071">
                  <c:v>1.9515669515669516</c:v>
                </c:pt>
                <c:pt idx="1072">
                  <c:v>1.9444444444444446</c:v>
                </c:pt>
                <c:pt idx="1073">
                  <c:v>1.9301994301994305</c:v>
                </c:pt>
                <c:pt idx="1074">
                  <c:v>1.9373219373219375</c:v>
                </c:pt>
                <c:pt idx="1075">
                  <c:v>1.9444444444444446</c:v>
                </c:pt>
                <c:pt idx="1076">
                  <c:v>1.9230769230769231</c:v>
                </c:pt>
                <c:pt idx="1077">
                  <c:v>1.9230769230769231</c:v>
                </c:pt>
                <c:pt idx="1078">
                  <c:v>1.9373219373219375</c:v>
                </c:pt>
                <c:pt idx="1079">
                  <c:v>1.9515669515669516</c:v>
                </c:pt>
                <c:pt idx="1080">
                  <c:v>1.9515669515669516</c:v>
                </c:pt>
                <c:pt idx="1081">
                  <c:v>1.9800569800569803</c:v>
                </c:pt>
                <c:pt idx="1082">
                  <c:v>1.9800569800569803</c:v>
                </c:pt>
                <c:pt idx="1083">
                  <c:v>1.9729344729344731</c:v>
                </c:pt>
                <c:pt idx="1084">
                  <c:v>1.9729344729344731</c:v>
                </c:pt>
                <c:pt idx="1085">
                  <c:v>1.9301994301994305</c:v>
                </c:pt>
                <c:pt idx="1086">
                  <c:v>1.9230769230769231</c:v>
                </c:pt>
                <c:pt idx="1087">
                  <c:v>1.9301994301994305</c:v>
                </c:pt>
                <c:pt idx="1088">
                  <c:v>1.9301994301994305</c:v>
                </c:pt>
                <c:pt idx="1089">
                  <c:v>1.9373219373219375</c:v>
                </c:pt>
                <c:pt idx="1090">
                  <c:v>1.9515669515669516</c:v>
                </c:pt>
                <c:pt idx="1091">
                  <c:v>1.9515669515669516</c:v>
                </c:pt>
                <c:pt idx="1092">
                  <c:v>1.9373219373219375</c:v>
                </c:pt>
                <c:pt idx="1093">
                  <c:v>1.9515669515669516</c:v>
                </c:pt>
                <c:pt idx="1094">
                  <c:v>1.9230769230769231</c:v>
                </c:pt>
                <c:pt idx="1095">
                  <c:v>1.9230769230769231</c:v>
                </c:pt>
                <c:pt idx="1096">
                  <c:v>1.9230769230769231</c:v>
                </c:pt>
                <c:pt idx="1097">
                  <c:v>1.915954415954416</c:v>
                </c:pt>
                <c:pt idx="1098">
                  <c:v>1.915954415954416</c:v>
                </c:pt>
                <c:pt idx="1099">
                  <c:v>1.9230769230769231</c:v>
                </c:pt>
                <c:pt idx="1100">
                  <c:v>1.9230769230769231</c:v>
                </c:pt>
                <c:pt idx="1101">
                  <c:v>1.9230769230769231</c:v>
                </c:pt>
                <c:pt idx="1102">
                  <c:v>1.9230769230769231</c:v>
                </c:pt>
                <c:pt idx="1103">
                  <c:v>1.9230769230769231</c:v>
                </c:pt>
                <c:pt idx="1104">
                  <c:v>1.9230769230769231</c:v>
                </c:pt>
                <c:pt idx="1105">
                  <c:v>1.915954415954416</c:v>
                </c:pt>
                <c:pt idx="1106">
                  <c:v>1.9230769230769231</c:v>
                </c:pt>
                <c:pt idx="1107">
                  <c:v>1.9301994301994305</c:v>
                </c:pt>
                <c:pt idx="1108">
                  <c:v>1.9301994301994305</c:v>
                </c:pt>
                <c:pt idx="1109">
                  <c:v>1.9373219373219375</c:v>
                </c:pt>
                <c:pt idx="1110">
                  <c:v>1.9373219373219375</c:v>
                </c:pt>
                <c:pt idx="1111">
                  <c:v>1.9373219373219375</c:v>
                </c:pt>
                <c:pt idx="1112">
                  <c:v>1.9515669515669516</c:v>
                </c:pt>
                <c:pt idx="1113">
                  <c:v>1.9301994301994305</c:v>
                </c:pt>
                <c:pt idx="1114">
                  <c:v>1.9444444444444446</c:v>
                </c:pt>
                <c:pt idx="1115">
                  <c:v>1.9800569800569803</c:v>
                </c:pt>
                <c:pt idx="1116">
                  <c:v>1.9800569800569803</c:v>
                </c:pt>
                <c:pt idx="1117">
                  <c:v>1.9800569800569803</c:v>
                </c:pt>
                <c:pt idx="1118">
                  <c:v>2.0156695156695159</c:v>
                </c:pt>
                <c:pt idx="1119">
                  <c:v>2.0227920227920229</c:v>
                </c:pt>
                <c:pt idx="1120">
                  <c:v>2.0299145299145303</c:v>
                </c:pt>
                <c:pt idx="1121">
                  <c:v>2.0085470085470085</c:v>
                </c:pt>
                <c:pt idx="1122">
                  <c:v>2.0227920227920229</c:v>
                </c:pt>
                <c:pt idx="1123">
                  <c:v>2.0227920227920229</c:v>
                </c:pt>
                <c:pt idx="1124">
                  <c:v>2.0370370370370372</c:v>
                </c:pt>
                <c:pt idx="1125">
                  <c:v>2.0584045584045585</c:v>
                </c:pt>
                <c:pt idx="1126">
                  <c:v>2.1011396011396011</c:v>
                </c:pt>
                <c:pt idx="1127">
                  <c:v>2.1367521367521367</c:v>
                </c:pt>
                <c:pt idx="1128">
                  <c:v>2.1225071225071228</c:v>
                </c:pt>
                <c:pt idx="1129">
                  <c:v>2.1866096866096867</c:v>
                </c:pt>
                <c:pt idx="1130">
                  <c:v>2.250712250712251</c:v>
                </c:pt>
                <c:pt idx="1131">
                  <c:v>2.2364672364672367</c:v>
                </c:pt>
                <c:pt idx="1132">
                  <c:v>2.1937321937321941</c:v>
                </c:pt>
                <c:pt idx="1133">
                  <c:v>2.1937321937321941</c:v>
                </c:pt>
                <c:pt idx="1134">
                  <c:v>2.250712250712251</c:v>
                </c:pt>
                <c:pt idx="1135">
                  <c:v>2.2364672364672367</c:v>
                </c:pt>
                <c:pt idx="1136">
                  <c:v>2.2150997150997154</c:v>
                </c:pt>
                <c:pt idx="1137">
                  <c:v>2.2364672364672367</c:v>
                </c:pt>
                <c:pt idx="1138">
                  <c:v>2.2364672364672367</c:v>
                </c:pt>
                <c:pt idx="1139">
                  <c:v>2.2364672364672367</c:v>
                </c:pt>
                <c:pt idx="1140">
                  <c:v>2.250712250712251</c:v>
                </c:pt>
                <c:pt idx="1141">
                  <c:v>2.3219373219373223</c:v>
                </c:pt>
                <c:pt idx="1142">
                  <c:v>2.3433048433048436</c:v>
                </c:pt>
                <c:pt idx="1143">
                  <c:v>2.4002849002849005</c:v>
                </c:pt>
                <c:pt idx="1144">
                  <c:v>2.5641025641025643</c:v>
                </c:pt>
                <c:pt idx="1145">
                  <c:v>2.54985754985755</c:v>
                </c:pt>
                <c:pt idx="1146">
                  <c:v>2.4928774928774931</c:v>
                </c:pt>
                <c:pt idx="1147">
                  <c:v>2.5284900284900287</c:v>
                </c:pt>
                <c:pt idx="1148">
                  <c:v>2.5569800569800569</c:v>
                </c:pt>
                <c:pt idx="1149">
                  <c:v>2.5783475783475787</c:v>
                </c:pt>
                <c:pt idx="1150">
                  <c:v>2.5783475783475787</c:v>
                </c:pt>
                <c:pt idx="1151">
                  <c:v>2.54985754985755</c:v>
                </c:pt>
                <c:pt idx="1152">
                  <c:v>2.5569800569800569</c:v>
                </c:pt>
                <c:pt idx="1153">
                  <c:v>2.5641025641025643</c:v>
                </c:pt>
                <c:pt idx="1154">
                  <c:v>2.5641025641025643</c:v>
                </c:pt>
                <c:pt idx="1155">
                  <c:v>2.6068376068376069</c:v>
                </c:pt>
                <c:pt idx="1156">
                  <c:v>2.6709401709401712</c:v>
                </c:pt>
                <c:pt idx="1157">
                  <c:v>2.7350427350427351</c:v>
                </c:pt>
                <c:pt idx="1158">
                  <c:v>2.7350427350427351</c:v>
                </c:pt>
                <c:pt idx="1159">
                  <c:v>2.6780626780626782</c:v>
                </c:pt>
                <c:pt idx="1160">
                  <c:v>2.7207977207977212</c:v>
                </c:pt>
                <c:pt idx="1161">
                  <c:v>2.7065527065527069</c:v>
                </c:pt>
                <c:pt idx="1162">
                  <c:v>2.7136752136752138</c:v>
                </c:pt>
                <c:pt idx="1163">
                  <c:v>2.7350427350427351</c:v>
                </c:pt>
                <c:pt idx="1164">
                  <c:v>2.7777777777777781</c:v>
                </c:pt>
                <c:pt idx="1165">
                  <c:v>3.0341880341880345</c:v>
                </c:pt>
                <c:pt idx="1166">
                  <c:v>3.2193732193732196</c:v>
                </c:pt>
                <c:pt idx="1167">
                  <c:v>3.2621082621082622</c:v>
                </c:pt>
                <c:pt idx="1168">
                  <c:v>3.3048433048433048</c:v>
                </c:pt>
                <c:pt idx="1169">
                  <c:v>3.3475783475783478</c:v>
                </c:pt>
                <c:pt idx="1170">
                  <c:v>3.2905982905982909</c:v>
                </c:pt>
                <c:pt idx="1171">
                  <c:v>3.2621082621082622</c:v>
                </c:pt>
                <c:pt idx="1172">
                  <c:v>3.2193732193732196</c:v>
                </c:pt>
                <c:pt idx="1173">
                  <c:v>3.2478632478632483</c:v>
                </c:pt>
                <c:pt idx="1174">
                  <c:v>3.2478632478632483</c:v>
                </c:pt>
                <c:pt idx="1175">
                  <c:v>3.3048433048433048</c:v>
                </c:pt>
                <c:pt idx="1176">
                  <c:v>3.3475783475783478</c:v>
                </c:pt>
                <c:pt idx="1177">
                  <c:v>3.4472934472934473</c:v>
                </c:pt>
                <c:pt idx="1178">
                  <c:v>3.5470085470085468</c:v>
                </c:pt>
                <c:pt idx="1179">
                  <c:v>3.5327635327635329</c:v>
                </c:pt>
                <c:pt idx="1180">
                  <c:v>3.5470085470085468</c:v>
                </c:pt>
                <c:pt idx="1181">
                  <c:v>3.5327635327635329</c:v>
                </c:pt>
                <c:pt idx="1182">
                  <c:v>3.5185185185185186</c:v>
                </c:pt>
                <c:pt idx="1183">
                  <c:v>3.4900284900284904</c:v>
                </c:pt>
                <c:pt idx="1184">
                  <c:v>3.4900284900284904</c:v>
                </c:pt>
                <c:pt idx="1185">
                  <c:v>3.3475783475783478</c:v>
                </c:pt>
                <c:pt idx="1186">
                  <c:v>3.4615384615384617</c:v>
                </c:pt>
                <c:pt idx="1187">
                  <c:v>3.4900284900284904</c:v>
                </c:pt>
                <c:pt idx="1188">
                  <c:v>3.4615384615384617</c:v>
                </c:pt>
                <c:pt idx="1189">
                  <c:v>3.4757834757834756</c:v>
                </c:pt>
                <c:pt idx="1190">
                  <c:v>3.4757834757834756</c:v>
                </c:pt>
                <c:pt idx="1191">
                  <c:v>3.4615384615384617</c:v>
                </c:pt>
                <c:pt idx="1192">
                  <c:v>3.3903133903133904</c:v>
                </c:pt>
                <c:pt idx="1193">
                  <c:v>3.3760683760683761</c:v>
                </c:pt>
                <c:pt idx="1194">
                  <c:v>3.3903133903133904</c:v>
                </c:pt>
                <c:pt idx="1195">
                  <c:v>3.4045584045584047</c:v>
                </c:pt>
                <c:pt idx="1196">
                  <c:v>3.3475783475783478</c:v>
                </c:pt>
                <c:pt idx="1197">
                  <c:v>3.2621082621082622</c:v>
                </c:pt>
                <c:pt idx="1198">
                  <c:v>3.1908831908831909</c:v>
                </c:pt>
                <c:pt idx="1199">
                  <c:v>3.2193732193732196</c:v>
                </c:pt>
                <c:pt idx="1200">
                  <c:v>3.2621082621082622</c:v>
                </c:pt>
                <c:pt idx="1201">
                  <c:v>3.2336182336182335</c:v>
                </c:pt>
                <c:pt idx="1202">
                  <c:v>3.2621082621082622</c:v>
                </c:pt>
                <c:pt idx="1203">
                  <c:v>3.2478632478632483</c:v>
                </c:pt>
                <c:pt idx="1204">
                  <c:v>3.2336182336182335</c:v>
                </c:pt>
                <c:pt idx="1205">
                  <c:v>3.3048433048433048</c:v>
                </c:pt>
                <c:pt idx="1206">
                  <c:v>3.3333333333333335</c:v>
                </c:pt>
                <c:pt idx="1207">
                  <c:v>3.2763532763532766</c:v>
                </c:pt>
                <c:pt idx="1208">
                  <c:v>3.2478632478632483</c:v>
                </c:pt>
                <c:pt idx="1209">
                  <c:v>3.2621082621082622</c:v>
                </c:pt>
                <c:pt idx="1210">
                  <c:v>3.2478632478632483</c:v>
                </c:pt>
                <c:pt idx="1211">
                  <c:v>3.2478632478632483</c:v>
                </c:pt>
                <c:pt idx="1212">
                  <c:v>3.2905982905982909</c:v>
                </c:pt>
                <c:pt idx="1213">
                  <c:v>3.3190883190883196</c:v>
                </c:pt>
                <c:pt idx="1214">
                  <c:v>3.3475783475783478</c:v>
                </c:pt>
                <c:pt idx="1215">
                  <c:v>3.3190883190883196</c:v>
                </c:pt>
                <c:pt idx="1216">
                  <c:v>3.2621082621082622</c:v>
                </c:pt>
                <c:pt idx="1217">
                  <c:v>3.2478632478632483</c:v>
                </c:pt>
                <c:pt idx="1218">
                  <c:v>3.2336182336182335</c:v>
                </c:pt>
                <c:pt idx="1219">
                  <c:v>3.2621082621082622</c:v>
                </c:pt>
                <c:pt idx="1220">
                  <c:v>3.2621082621082622</c:v>
                </c:pt>
                <c:pt idx="1221">
                  <c:v>3.2621082621082622</c:v>
                </c:pt>
                <c:pt idx="1222">
                  <c:v>3.2478632478632483</c:v>
                </c:pt>
                <c:pt idx="1223">
                  <c:v>3.2621082621082622</c:v>
                </c:pt>
                <c:pt idx="1224">
                  <c:v>3.2905982905982909</c:v>
                </c:pt>
                <c:pt idx="1225">
                  <c:v>3.3048433048433048</c:v>
                </c:pt>
                <c:pt idx="1226">
                  <c:v>3.2905982905982909</c:v>
                </c:pt>
                <c:pt idx="1227">
                  <c:v>3.2905982905982909</c:v>
                </c:pt>
                <c:pt idx="1228">
                  <c:v>3.2977207977207978</c:v>
                </c:pt>
                <c:pt idx="1229">
                  <c:v>3.3333333333333335</c:v>
                </c:pt>
                <c:pt idx="1230">
                  <c:v>3.3760683760683761</c:v>
                </c:pt>
                <c:pt idx="1231">
                  <c:v>3.3974358974358978</c:v>
                </c:pt>
                <c:pt idx="1232">
                  <c:v>3.5470085470085468</c:v>
                </c:pt>
                <c:pt idx="1233">
                  <c:v>3.6538461538461537</c:v>
                </c:pt>
                <c:pt idx="1234">
                  <c:v>3.6253561253561255</c:v>
                </c:pt>
                <c:pt idx="1235">
                  <c:v>3.5470085470085468</c:v>
                </c:pt>
                <c:pt idx="1236">
                  <c:v>3.5612535612535616</c:v>
                </c:pt>
                <c:pt idx="1237">
                  <c:v>3.575498575498576</c:v>
                </c:pt>
                <c:pt idx="1238">
                  <c:v>3.6324786324786329</c:v>
                </c:pt>
                <c:pt idx="1239">
                  <c:v>3.5683760683760686</c:v>
                </c:pt>
                <c:pt idx="1240">
                  <c:v>3.5897435897435899</c:v>
                </c:pt>
                <c:pt idx="1241">
                  <c:v>3.5612535612535616</c:v>
                </c:pt>
                <c:pt idx="1242">
                  <c:v>3.5470085470085468</c:v>
                </c:pt>
                <c:pt idx="1243">
                  <c:v>3.5185185185185186</c:v>
                </c:pt>
                <c:pt idx="1244">
                  <c:v>3.4900284900284904</c:v>
                </c:pt>
                <c:pt idx="1245">
                  <c:v>3.5398860398860403</c:v>
                </c:pt>
                <c:pt idx="1246">
                  <c:v>3.525641025641026</c:v>
                </c:pt>
                <c:pt idx="1247">
                  <c:v>3.575498575498576</c:v>
                </c:pt>
                <c:pt idx="1248">
                  <c:v>3.575498575498576</c:v>
                </c:pt>
                <c:pt idx="1249">
                  <c:v>3.6111111111111116</c:v>
                </c:pt>
                <c:pt idx="1250">
                  <c:v>3.6039886039886042</c:v>
                </c:pt>
                <c:pt idx="1251">
                  <c:v>3.6039886039886042</c:v>
                </c:pt>
                <c:pt idx="1252">
                  <c:v>3.6182336182336181</c:v>
                </c:pt>
                <c:pt idx="1253">
                  <c:v>3.5897435897435899</c:v>
                </c:pt>
                <c:pt idx="1254">
                  <c:v>3.5968660968660973</c:v>
                </c:pt>
                <c:pt idx="1255">
                  <c:v>3.5612535612535616</c:v>
                </c:pt>
                <c:pt idx="1256">
                  <c:v>3.5612535612535616</c:v>
                </c:pt>
                <c:pt idx="1257">
                  <c:v>3.5612535612535616</c:v>
                </c:pt>
                <c:pt idx="1258">
                  <c:v>3.4615384615384617</c:v>
                </c:pt>
                <c:pt idx="1259">
                  <c:v>3.4900284900284904</c:v>
                </c:pt>
                <c:pt idx="1260">
                  <c:v>3.5612535612535616</c:v>
                </c:pt>
                <c:pt idx="1261">
                  <c:v>3.5612535612535616</c:v>
                </c:pt>
                <c:pt idx="1262">
                  <c:v>3.575498575498576</c:v>
                </c:pt>
                <c:pt idx="1263">
                  <c:v>3.5897435897435899</c:v>
                </c:pt>
                <c:pt idx="1264">
                  <c:v>3.5113960113960112</c:v>
                </c:pt>
                <c:pt idx="1265">
                  <c:v>3.5113960113960112</c:v>
                </c:pt>
                <c:pt idx="1266">
                  <c:v>3.5541310541310542</c:v>
                </c:pt>
                <c:pt idx="1267">
                  <c:v>3.5327635327635329</c:v>
                </c:pt>
                <c:pt idx="1268">
                  <c:v>3.5470085470085468</c:v>
                </c:pt>
                <c:pt idx="1269">
                  <c:v>3.525641025641026</c:v>
                </c:pt>
                <c:pt idx="1270">
                  <c:v>3.5398860398860403</c:v>
                </c:pt>
                <c:pt idx="1271">
                  <c:v>3.525641025641026</c:v>
                </c:pt>
                <c:pt idx="1272">
                  <c:v>3.5612535612535616</c:v>
                </c:pt>
                <c:pt idx="1273">
                  <c:v>3.5826210826210825</c:v>
                </c:pt>
                <c:pt idx="1274">
                  <c:v>3.5683760683760686</c:v>
                </c:pt>
                <c:pt idx="1275">
                  <c:v>3.5683760683760686</c:v>
                </c:pt>
                <c:pt idx="1276">
                  <c:v>3.5612535612535616</c:v>
                </c:pt>
                <c:pt idx="1277">
                  <c:v>3.5470085470085468</c:v>
                </c:pt>
                <c:pt idx="1278">
                  <c:v>3.5612535612535616</c:v>
                </c:pt>
                <c:pt idx="1279">
                  <c:v>3.5612535612535616</c:v>
                </c:pt>
                <c:pt idx="1280">
                  <c:v>3.5683760683760686</c:v>
                </c:pt>
                <c:pt idx="1281">
                  <c:v>3.5612535612535616</c:v>
                </c:pt>
                <c:pt idx="1282">
                  <c:v>3.525641025641026</c:v>
                </c:pt>
                <c:pt idx="1283">
                  <c:v>3.5612535612535616</c:v>
                </c:pt>
                <c:pt idx="1284">
                  <c:v>3.5612535612535616</c:v>
                </c:pt>
                <c:pt idx="1285">
                  <c:v>3.5612535612535616</c:v>
                </c:pt>
                <c:pt idx="1286">
                  <c:v>3.5470085470085468</c:v>
                </c:pt>
                <c:pt idx="1287">
                  <c:v>3.5826210826210825</c:v>
                </c:pt>
                <c:pt idx="1288">
                  <c:v>3.5826210826210825</c:v>
                </c:pt>
                <c:pt idx="1289">
                  <c:v>3.5612535612535616</c:v>
                </c:pt>
                <c:pt idx="1290">
                  <c:v>3.6324786324786329</c:v>
                </c:pt>
                <c:pt idx="1291">
                  <c:v>3.6253561253561255</c:v>
                </c:pt>
                <c:pt idx="1292">
                  <c:v>3.6324786324786329</c:v>
                </c:pt>
                <c:pt idx="1293">
                  <c:v>3.6039886039886042</c:v>
                </c:pt>
                <c:pt idx="1294">
                  <c:v>3.6111111111111116</c:v>
                </c:pt>
                <c:pt idx="1295">
                  <c:v>3.6396011396011398</c:v>
                </c:pt>
                <c:pt idx="1296">
                  <c:v>3.6965811965811968</c:v>
                </c:pt>
                <c:pt idx="1297">
                  <c:v>3.860398860398861</c:v>
                </c:pt>
                <c:pt idx="1298">
                  <c:v>3.8746438746438749</c:v>
                </c:pt>
                <c:pt idx="1299">
                  <c:v>3.8247863247863254</c:v>
                </c:pt>
                <c:pt idx="1300">
                  <c:v>3.9387464387464388</c:v>
                </c:pt>
                <c:pt idx="1301">
                  <c:v>3.9529914529914532</c:v>
                </c:pt>
                <c:pt idx="1302">
                  <c:v>3.9957264957264962</c:v>
                </c:pt>
                <c:pt idx="1303">
                  <c:v>4.1025641025641031</c:v>
                </c:pt>
                <c:pt idx="1304">
                  <c:v>4.2592592592592595</c:v>
                </c:pt>
                <c:pt idx="1305">
                  <c:v>4.3304843304843308</c:v>
                </c:pt>
                <c:pt idx="1306">
                  <c:v>4.3803418803418808</c:v>
                </c:pt>
                <c:pt idx="1307">
                  <c:v>4.3376068376068382</c:v>
                </c:pt>
                <c:pt idx="1308">
                  <c:v>4.3589743589743595</c:v>
                </c:pt>
                <c:pt idx="1309">
                  <c:v>4.6723646723646723</c:v>
                </c:pt>
                <c:pt idx="1310">
                  <c:v>4.8290598290598288</c:v>
                </c:pt>
                <c:pt idx="1311">
                  <c:v>4.6723646723646723</c:v>
                </c:pt>
                <c:pt idx="1312">
                  <c:v>4.7649572649572658</c:v>
                </c:pt>
                <c:pt idx="1313">
                  <c:v>4.6296296296296298</c:v>
                </c:pt>
                <c:pt idx="1314">
                  <c:v>4.4871794871794872</c:v>
                </c:pt>
                <c:pt idx="1315">
                  <c:v>4.700854700854701</c:v>
                </c:pt>
                <c:pt idx="1316">
                  <c:v>4.8290598290598288</c:v>
                </c:pt>
                <c:pt idx="1317">
                  <c:v>4.8717948717948723</c:v>
                </c:pt>
                <c:pt idx="1318">
                  <c:v>4.8789173789173796</c:v>
                </c:pt>
                <c:pt idx="1319">
                  <c:v>4.9715099715099713</c:v>
                </c:pt>
                <c:pt idx="1320">
                  <c:v>5.1353276353276351</c:v>
                </c:pt>
                <c:pt idx="1321">
                  <c:v>5.1994301994301999</c:v>
                </c:pt>
                <c:pt idx="1322">
                  <c:v>5.1851851851851851</c:v>
                </c:pt>
                <c:pt idx="1323">
                  <c:v>5.1566951566951573</c:v>
                </c:pt>
                <c:pt idx="1324">
                  <c:v>5.2136752136752138</c:v>
                </c:pt>
                <c:pt idx="1325">
                  <c:v>5.534188034188035</c:v>
                </c:pt>
                <c:pt idx="1326">
                  <c:v>5.8119658119658117</c:v>
                </c:pt>
                <c:pt idx="1327">
                  <c:v>6.1396011396011403</c:v>
                </c:pt>
                <c:pt idx="1328">
                  <c:v>6.4102564102564106</c:v>
                </c:pt>
                <c:pt idx="1329">
                  <c:v>5.9900284900284904</c:v>
                </c:pt>
                <c:pt idx="1330">
                  <c:v>6.1894586894586903</c:v>
                </c:pt>
                <c:pt idx="1331">
                  <c:v>6.5313390313390318</c:v>
                </c:pt>
                <c:pt idx="1332">
                  <c:v>6.8233618233618234</c:v>
                </c:pt>
                <c:pt idx="1333">
                  <c:v>6.5954415954415957</c:v>
                </c:pt>
                <c:pt idx="1334">
                  <c:v>6.118233618233619</c:v>
                </c:pt>
                <c:pt idx="1335">
                  <c:v>5.9188034188034191</c:v>
                </c:pt>
                <c:pt idx="1336">
                  <c:v>5.4629629629629637</c:v>
                </c:pt>
                <c:pt idx="1337">
                  <c:v>6.018518518518519</c:v>
                </c:pt>
                <c:pt idx="1338">
                  <c:v>6.3960113960113958</c:v>
                </c:pt>
                <c:pt idx="1339">
                  <c:v>6.3105413105413106</c:v>
                </c:pt>
                <c:pt idx="1340">
                  <c:v>6.068376068376069</c:v>
                </c:pt>
                <c:pt idx="1341">
                  <c:v>6.1253561253561255</c:v>
                </c:pt>
                <c:pt idx="1342">
                  <c:v>6.1609686609686616</c:v>
                </c:pt>
                <c:pt idx="1343">
                  <c:v>5.9401709401709413</c:v>
                </c:pt>
                <c:pt idx="1344">
                  <c:v>5.9544159544159543</c:v>
                </c:pt>
                <c:pt idx="1345">
                  <c:v>5.9544159544159543</c:v>
                </c:pt>
                <c:pt idx="1346">
                  <c:v>5.9615384615384617</c:v>
                </c:pt>
                <c:pt idx="1347">
                  <c:v>5.9188034188034191</c:v>
                </c:pt>
                <c:pt idx="1348">
                  <c:v>5.8404558404558404</c:v>
                </c:pt>
                <c:pt idx="1349">
                  <c:v>5.6623931623931627</c:v>
                </c:pt>
                <c:pt idx="1350">
                  <c:v>5.6695156695156692</c:v>
                </c:pt>
                <c:pt idx="1351">
                  <c:v>6.0968660968660968</c:v>
                </c:pt>
                <c:pt idx="1352">
                  <c:v>6.1965811965811968</c:v>
                </c:pt>
                <c:pt idx="1353">
                  <c:v>6.1467236467236468</c:v>
                </c:pt>
                <c:pt idx="1354">
                  <c:v>5.9472934472934478</c:v>
                </c:pt>
                <c:pt idx="1355">
                  <c:v>5.7407407407407405</c:v>
                </c:pt>
                <c:pt idx="1356">
                  <c:v>5.7122507122507127</c:v>
                </c:pt>
                <c:pt idx="1357">
                  <c:v>5.7264957264957275</c:v>
                </c:pt>
                <c:pt idx="1358">
                  <c:v>5.6267806267806275</c:v>
                </c:pt>
                <c:pt idx="1359">
                  <c:v>5.6695156695156692</c:v>
                </c:pt>
                <c:pt idx="1360">
                  <c:v>5.8333333333333339</c:v>
                </c:pt>
                <c:pt idx="1361">
                  <c:v>5.9401709401709413</c:v>
                </c:pt>
                <c:pt idx="1362">
                  <c:v>6.0113960113960125</c:v>
                </c:pt>
                <c:pt idx="1363">
                  <c:v>6.1253561253561255</c:v>
                </c:pt>
                <c:pt idx="1364">
                  <c:v>6.317663817663818</c:v>
                </c:pt>
                <c:pt idx="1365">
                  <c:v>6.1396011396011403</c:v>
                </c:pt>
                <c:pt idx="1366">
                  <c:v>6.0897435897435903</c:v>
                </c:pt>
                <c:pt idx="1367">
                  <c:v>6.2535612535612541</c:v>
                </c:pt>
                <c:pt idx="1368">
                  <c:v>6.4102564102564106</c:v>
                </c:pt>
                <c:pt idx="1369">
                  <c:v>6.4814814814814818</c:v>
                </c:pt>
                <c:pt idx="1370">
                  <c:v>6.4245014245014254</c:v>
                </c:pt>
                <c:pt idx="1371">
                  <c:v>6.3817663817663819</c:v>
                </c:pt>
                <c:pt idx="1372">
                  <c:v>6.4387464387464393</c:v>
                </c:pt>
                <c:pt idx="1373">
                  <c:v>6.4173789173789171</c:v>
                </c:pt>
                <c:pt idx="1374">
                  <c:v>6.4102564102564106</c:v>
                </c:pt>
                <c:pt idx="1375">
                  <c:v>6.4031339031339041</c:v>
                </c:pt>
                <c:pt idx="1376">
                  <c:v>6.4387464387464393</c:v>
                </c:pt>
                <c:pt idx="1377">
                  <c:v>6.4245014245014254</c:v>
                </c:pt>
                <c:pt idx="1378">
                  <c:v>6.5242165242165244</c:v>
                </c:pt>
                <c:pt idx="1379">
                  <c:v>6.5740740740740744</c:v>
                </c:pt>
                <c:pt idx="1380">
                  <c:v>6.5740740740740744</c:v>
                </c:pt>
                <c:pt idx="1381">
                  <c:v>6.5384615384615383</c:v>
                </c:pt>
                <c:pt idx="1382">
                  <c:v>6.5170940170940179</c:v>
                </c:pt>
                <c:pt idx="1383">
                  <c:v>6.5384615384615383</c:v>
                </c:pt>
                <c:pt idx="1384">
                  <c:v>6.4173789173789171</c:v>
                </c:pt>
                <c:pt idx="1385">
                  <c:v>6.3960113960113958</c:v>
                </c:pt>
                <c:pt idx="1386">
                  <c:v>6.5242165242165244</c:v>
                </c:pt>
                <c:pt idx="1387">
                  <c:v>6.5242165242165244</c:v>
                </c:pt>
                <c:pt idx="1388">
                  <c:v>6.5669515669515679</c:v>
                </c:pt>
                <c:pt idx="1389">
                  <c:v>6.5455840455840466</c:v>
                </c:pt>
                <c:pt idx="1390">
                  <c:v>6.5527065527065531</c:v>
                </c:pt>
                <c:pt idx="1391">
                  <c:v>6.5455840455840466</c:v>
                </c:pt>
                <c:pt idx="1392">
                  <c:v>6.4387464387464393</c:v>
                </c:pt>
                <c:pt idx="1393">
                  <c:v>6.4031339031339041</c:v>
                </c:pt>
                <c:pt idx="1394">
                  <c:v>6.018518518518519</c:v>
                </c:pt>
                <c:pt idx="1395">
                  <c:v>6.2179487179487181</c:v>
                </c:pt>
                <c:pt idx="1396">
                  <c:v>6.2179487179487181</c:v>
                </c:pt>
                <c:pt idx="1397">
                  <c:v>6.2820512820512828</c:v>
                </c:pt>
                <c:pt idx="1398">
                  <c:v>6.1538461538461542</c:v>
                </c:pt>
                <c:pt idx="1399">
                  <c:v>6.2179487179487181</c:v>
                </c:pt>
                <c:pt idx="1400">
                  <c:v>6.2250712250712255</c:v>
                </c:pt>
                <c:pt idx="1401">
                  <c:v>6.2179487179487181</c:v>
                </c:pt>
                <c:pt idx="1402">
                  <c:v>6.2535612535612541</c:v>
                </c:pt>
                <c:pt idx="1403">
                  <c:v>6.3746438746438754</c:v>
                </c:pt>
                <c:pt idx="1404">
                  <c:v>6.3105413105413106</c:v>
                </c:pt>
                <c:pt idx="1405">
                  <c:v>6.317663817663818</c:v>
                </c:pt>
                <c:pt idx="1406">
                  <c:v>6.2606837606837615</c:v>
                </c:pt>
                <c:pt idx="1407">
                  <c:v>6.2250712250712255</c:v>
                </c:pt>
                <c:pt idx="1408">
                  <c:v>6.1111111111111116</c:v>
                </c:pt>
                <c:pt idx="1409">
                  <c:v>6.1253561253561255</c:v>
                </c:pt>
                <c:pt idx="1410">
                  <c:v>6.1253561253561255</c:v>
                </c:pt>
                <c:pt idx="1411">
                  <c:v>6.1680911680911681</c:v>
                </c:pt>
                <c:pt idx="1412">
                  <c:v>6.1111111111111116</c:v>
                </c:pt>
                <c:pt idx="1413">
                  <c:v>6.1467236467236468</c:v>
                </c:pt>
                <c:pt idx="1414">
                  <c:v>6.1467236467236468</c:v>
                </c:pt>
                <c:pt idx="1415">
                  <c:v>6.1538461538461542</c:v>
                </c:pt>
                <c:pt idx="1416">
                  <c:v>6.1680911680911681</c:v>
                </c:pt>
                <c:pt idx="1417">
                  <c:v>6.3532763532763541</c:v>
                </c:pt>
                <c:pt idx="1418">
                  <c:v>6.3960113960113958</c:v>
                </c:pt>
                <c:pt idx="1419">
                  <c:v>6.3105413105413106</c:v>
                </c:pt>
                <c:pt idx="1420">
                  <c:v>6.2962962962962967</c:v>
                </c:pt>
                <c:pt idx="1421">
                  <c:v>6.2749287749287745</c:v>
                </c:pt>
                <c:pt idx="1422">
                  <c:v>6.267806267806268</c:v>
                </c:pt>
                <c:pt idx="1423">
                  <c:v>6.3105413105413106</c:v>
                </c:pt>
                <c:pt idx="1424">
                  <c:v>6.3390313390313393</c:v>
                </c:pt>
                <c:pt idx="1425">
                  <c:v>6.267806267806268</c:v>
                </c:pt>
                <c:pt idx="1426">
                  <c:v>6.267806267806268</c:v>
                </c:pt>
                <c:pt idx="1427">
                  <c:v>6.2179487179487181</c:v>
                </c:pt>
                <c:pt idx="1428">
                  <c:v>6.1538461538461542</c:v>
                </c:pt>
                <c:pt idx="1429">
                  <c:v>6.1752136752136755</c:v>
                </c:pt>
                <c:pt idx="1430">
                  <c:v>6.0042735042735043</c:v>
                </c:pt>
                <c:pt idx="1431">
                  <c:v>5.6695156695156692</c:v>
                </c:pt>
                <c:pt idx="1432">
                  <c:v>5.7193732193732192</c:v>
                </c:pt>
                <c:pt idx="1433">
                  <c:v>5.8262108262108265</c:v>
                </c:pt>
                <c:pt idx="1434">
                  <c:v>5.7621082621082627</c:v>
                </c:pt>
                <c:pt idx="1435">
                  <c:v>5.81908831908832</c:v>
                </c:pt>
                <c:pt idx="1436">
                  <c:v>5.9472934472934478</c:v>
                </c:pt>
                <c:pt idx="1437">
                  <c:v>6.118233618233619</c:v>
                </c:pt>
                <c:pt idx="1438">
                  <c:v>6.1253561253561255</c:v>
                </c:pt>
                <c:pt idx="1439">
                  <c:v>6.1039886039886042</c:v>
                </c:pt>
                <c:pt idx="1440">
                  <c:v>6.0968660968660968</c:v>
                </c:pt>
                <c:pt idx="1441">
                  <c:v>6.1253561253561255</c:v>
                </c:pt>
                <c:pt idx="1442">
                  <c:v>6.1253561253561255</c:v>
                </c:pt>
                <c:pt idx="1443">
                  <c:v>6.1752136752136755</c:v>
                </c:pt>
                <c:pt idx="1444">
                  <c:v>6.1752136752136755</c:v>
                </c:pt>
                <c:pt idx="1445">
                  <c:v>6.1680911680911681</c:v>
                </c:pt>
                <c:pt idx="1446">
                  <c:v>5.9971509971509978</c:v>
                </c:pt>
                <c:pt idx="1447">
                  <c:v>6.0113960113960125</c:v>
                </c:pt>
                <c:pt idx="1448">
                  <c:v>6.0256410256410255</c:v>
                </c:pt>
                <c:pt idx="1449">
                  <c:v>5.883190883190883</c:v>
                </c:pt>
                <c:pt idx="1450">
                  <c:v>5.8618233618233617</c:v>
                </c:pt>
                <c:pt idx="1451">
                  <c:v>5.683760683760684</c:v>
                </c:pt>
                <c:pt idx="1452">
                  <c:v>5.6267806267806275</c:v>
                </c:pt>
                <c:pt idx="1453">
                  <c:v>5.6623931623931627</c:v>
                </c:pt>
                <c:pt idx="1454">
                  <c:v>5.6623931623931627</c:v>
                </c:pt>
                <c:pt idx="1455">
                  <c:v>5.6267806267806275</c:v>
                </c:pt>
                <c:pt idx="1456">
                  <c:v>5.484330484330485</c:v>
                </c:pt>
                <c:pt idx="1457">
                  <c:v>5.434472934472935</c:v>
                </c:pt>
                <c:pt idx="1458">
                  <c:v>5.1566951566951573</c:v>
                </c:pt>
                <c:pt idx="1459">
                  <c:v>5.3846153846153841</c:v>
                </c:pt>
                <c:pt idx="1460">
                  <c:v>5.0997150997151</c:v>
                </c:pt>
                <c:pt idx="1461">
                  <c:v>4.5940170940170946</c:v>
                </c:pt>
                <c:pt idx="1462">
                  <c:v>5.0854700854700861</c:v>
                </c:pt>
                <c:pt idx="1463">
                  <c:v>5.4700854700854702</c:v>
                </c:pt>
                <c:pt idx="1464">
                  <c:v>5.3703703703703711</c:v>
                </c:pt>
                <c:pt idx="1465">
                  <c:v>5.484330484330485</c:v>
                </c:pt>
                <c:pt idx="1466">
                  <c:v>5.5128205128205137</c:v>
                </c:pt>
                <c:pt idx="1467">
                  <c:v>5.5413105413105415</c:v>
                </c:pt>
                <c:pt idx="1468">
                  <c:v>5.683760683760684</c:v>
                </c:pt>
                <c:pt idx="1469">
                  <c:v>5.7549857549857553</c:v>
                </c:pt>
                <c:pt idx="1470">
                  <c:v>5.7977207977207987</c:v>
                </c:pt>
                <c:pt idx="1471">
                  <c:v>5.8903133903133913</c:v>
                </c:pt>
                <c:pt idx="1472">
                  <c:v>5.8974358974358978</c:v>
                </c:pt>
                <c:pt idx="1473">
                  <c:v>5.8333333333333339</c:v>
                </c:pt>
                <c:pt idx="1474">
                  <c:v>5.8333333333333339</c:v>
                </c:pt>
                <c:pt idx="1475">
                  <c:v>5.81908831908832</c:v>
                </c:pt>
                <c:pt idx="1476">
                  <c:v>5.7478632478632488</c:v>
                </c:pt>
                <c:pt idx="1477">
                  <c:v>5.6908831908831914</c:v>
                </c:pt>
                <c:pt idx="1478">
                  <c:v>5.7478632478632488</c:v>
                </c:pt>
                <c:pt idx="1479">
                  <c:v>5.8618233618233617</c:v>
                </c:pt>
                <c:pt idx="1480">
                  <c:v>5.9045584045584052</c:v>
                </c:pt>
                <c:pt idx="1481">
                  <c:v>5.8618233618233617</c:v>
                </c:pt>
                <c:pt idx="1482">
                  <c:v>5.86894586894587</c:v>
                </c:pt>
                <c:pt idx="1483">
                  <c:v>5.8760683760683765</c:v>
                </c:pt>
                <c:pt idx="1484">
                  <c:v>5.9544159544159543</c:v>
                </c:pt>
                <c:pt idx="1485">
                  <c:v>6.0398860398860403</c:v>
                </c:pt>
                <c:pt idx="1486">
                  <c:v>6.0826210826210838</c:v>
                </c:pt>
                <c:pt idx="1487">
                  <c:v>6.0612535612535616</c:v>
                </c:pt>
                <c:pt idx="1488">
                  <c:v>6.0398860398860403</c:v>
                </c:pt>
                <c:pt idx="1489">
                  <c:v>6.0113960113960125</c:v>
                </c:pt>
                <c:pt idx="1490">
                  <c:v>5.8404558404558404</c:v>
                </c:pt>
                <c:pt idx="1491">
                  <c:v>5.8547008547008552</c:v>
                </c:pt>
                <c:pt idx="1492">
                  <c:v>5.8262108262108265</c:v>
                </c:pt>
                <c:pt idx="1493">
                  <c:v>5.8404558404558404</c:v>
                </c:pt>
                <c:pt idx="1494">
                  <c:v>5.7264957264957275</c:v>
                </c:pt>
                <c:pt idx="1495">
                  <c:v>5.7051282051282053</c:v>
                </c:pt>
                <c:pt idx="1496">
                  <c:v>5.6766381766381775</c:v>
                </c:pt>
                <c:pt idx="1497">
                  <c:v>5.683760683760684</c:v>
                </c:pt>
                <c:pt idx="1498">
                  <c:v>5.6766381766381775</c:v>
                </c:pt>
                <c:pt idx="1499">
                  <c:v>5.633903133903134</c:v>
                </c:pt>
                <c:pt idx="1500">
                  <c:v>5.6481481481481479</c:v>
                </c:pt>
                <c:pt idx="1501">
                  <c:v>5.6695156695156692</c:v>
                </c:pt>
                <c:pt idx="1502">
                  <c:v>5.6623931623931627</c:v>
                </c:pt>
                <c:pt idx="1503">
                  <c:v>5.5840455840455849</c:v>
                </c:pt>
                <c:pt idx="1504">
                  <c:v>5.5555555555555562</c:v>
                </c:pt>
                <c:pt idx="1505">
                  <c:v>5.4487179487179489</c:v>
                </c:pt>
                <c:pt idx="1506">
                  <c:v>5.434472934472935</c:v>
                </c:pt>
                <c:pt idx="1507">
                  <c:v>5.3276353276353277</c:v>
                </c:pt>
                <c:pt idx="1508">
                  <c:v>5.4700854700854702</c:v>
                </c:pt>
                <c:pt idx="1509">
                  <c:v>5.4131054131054137</c:v>
                </c:pt>
                <c:pt idx="1510">
                  <c:v>5.3632478632478637</c:v>
                </c:pt>
                <c:pt idx="1511">
                  <c:v>5.2635327635327647</c:v>
                </c:pt>
                <c:pt idx="1512">
                  <c:v>5.1923076923076934</c:v>
                </c:pt>
                <c:pt idx="1513">
                  <c:v>5.2492877492877499</c:v>
                </c:pt>
                <c:pt idx="1514">
                  <c:v>5.2635327635327647</c:v>
                </c:pt>
                <c:pt idx="1515">
                  <c:v>5.2421652421652425</c:v>
                </c:pt>
                <c:pt idx="1516">
                  <c:v>5.1994301994301999</c:v>
                </c:pt>
                <c:pt idx="1517">
                  <c:v>5.2421652421652425</c:v>
                </c:pt>
                <c:pt idx="1518">
                  <c:v>5.2492877492877499</c:v>
                </c:pt>
                <c:pt idx="1519">
                  <c:v>5.2350427350427351</c:v>
                </c:pt>
                <c:pt idx="1520">
                  <c:v>5.1994301994301999</c:v>
                </c:pt>
                <c:pt idx="1521">
                  <c:v>5.1923076923076934</c:v>
                </c:pt>
                <c:pt idx="1522">
                  <c:v>5.2136752136752138</c:v>
                </c:pt>
                <c:pt idx="1523">
                  <c:v>5.1851851851851851</c:v>
                </c:pt>
                <c:pt idx="1524">
                  <c:v>5.2136752136752138</c:v>
                </c:pt>
                <c:pt idx="1525">
                  <c:v>5.2635327635327647</c:v>
                </c:pt>
                <c:pt idx="1526">
                  <c:v>5.2279202279202286</c:v>
                </c:pt>
                <c:pt idx="1527">
                  <c:v>5.2207977207977212</c:v>
                </c:pt>
                <c:pt idx="1528">
                  <c:v>5.1282051282051286</c:v>
                </c:pt>
                <c:pt idx="1529">
                  <c:v>5.0498575498575509</c:v>
                </c:pt>
                <c:pt idx="1530">
                  <c:v>4.9715099715099713</c:v>
                </c:pt>
                <c:pt idx="1531">
                  <c:v>4.9715099715099713</c:v>
                </c:pt>
                <c:pt idx="1532">
                  <c:v>4.9287749287749296</c:v>
                </c:pt>
                <c:pt idx="1533">
                  <c:v>4.9074074074074083</c:v>
                </c:pt>
                <c:pt idx="1534">
                  <c:v>4.8931623931623935</c:v>
                </c:pt>
                <c:pt idx="1535">
                  <c:v>4.8575498575498584</c:v>
                </c:pt>
                <c:pt idx="1536">
                  <c:v>4.8433048433048436</c:v>
                </c:pt>
                <c:pt idx="1537">
                  <c:v>4.8717948717948723</c:v>
                </c:pt>
                <c:pt idx="1538">
                  <c:v>5.0356125356125361</c:v>
                </c:pt>
                <c:pt idx="1539">
                  <c:v>5.2991452991452999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7CC-452A-BD57-E32CCEBE2208}"/>
            </c:ext>
          </c:extLst>
        </c:ser>
        <c:ser>
          <c:idx val="1"/>
          <c:order val="1"/>
          <c:tx>
            <c:strRef>
              <c:f>LHV1T!$A$28</c:f>
              <c:strCache>
                <c:ptCount val="1"/>
                <c:pt idx="0">
                  <c:v>OMX Tallinn indeks (OMXTGI)</c:v>
                </c:pt>
              </c:strCache>
            </c:strRef>
          </c:tx>
          <c:spPr>
            <a:ln w="15875" cap="rnd">
              <a:solidFill>
                <a:srgbClr val="7EA8A3"/>
              </a:solidFill>
              <a:round/>
            </a:ln>
            <a:effectLst/>
          </c:spPr>
          <c:marker>
            <c:symbol val="none"/>
          </c:marker>
          <c:cat>
            <c:numRef>
              <c:f>[0]!g_p_a</c:f>
              <c:numCache>
                <c:formatCode>m/d/yyyy</c:formatCode>
                <c:ptCount val="1540"/>
                <c:pt idx="0">
                  <c:v>42513</c:v>
                </c:pt>
                <c:pt idx="1">
                  <c:v>42514</c:v>
                </c:pt>
                <c:pt idx="2">
                  <c:v>42515</c:v>
                </c:pt>
                <c:pt idx="3">
                  <c:v>42516</c:v>
                </c:pt>
                <c:pt idx="4">
                  <c:v>42517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42527</c:v>
                </c:pt>
                <c:pt idx="11">
                  <c:v>42528</c:v>
                </c:pt>
                <c:pt idx="12">
                  <c:v>42529</c:v>
                </c:pt>
                <c:pt idx="13">
                  <c:v>42530</c:v>
                </c:pt>
                <c:pt idx="14">
                  <c:v>42531</c:v>
                </c:pt>
                <c:pt idx="15">
                  <c:v>42534</c:v>
                </c:pt>
                <c:pt idx="16">
                  <c:v>42535</c:v>
                </c:pt>
                <c:pt idx="17">
                  <c:v>42536</c:v>
                </c:pt>
                <c:pt idx="18">
                  <c:v>42537</c:v>
                </c:pt>
                <c:pt idx="19">
                  <c:v>42538</c:v>
                </c:pt>
                <c:pt idx="20">
                  <c:v>42541</c:v>
                </c:pt>
                <c:pt idx="21">
                  <c:v>42542</c:v>
                </c:pt>
                <c:pt idx="22">
                  <c:v>42543</c:v>
                </c:pt>
                <c:pt idx="23">
                  <c:v>42548</c:v>
                </c:pt>
                <c:pt idx="24">
                  <c:v>42549</c:v>
                </c:pt>
                <c:pt idx="25">
                  <c:v>42550</c:v>
                </c:pt>
                <c:pt idx="26">
                  <c:v>42551</c:v>
                </c:pt>
                <c:pt idx="27">
                  <c:v>42552</c:v>
                </c:pt>
                <c:pt idx="28">
                  <c:v>42555</c:v>
                </c:pt>
                <c:pt idx="29">
                  <c:v>42556</c:v>
                </c:pt>
                <c:pt idx="30">
                  <c:v>42557</c:v>
                </c:pt>
                <c:pt idx="31">
                  <c:v>42558</c:v>
                </c:pt>
                <c:pt idx="32">
                  <c:v>42559</c:v>
                </c:pt>
                <c:pt idx="33">
                  <c:v>42562</c:v>
                </c:pt>
                <c:pt idx="34">
                  <c:v>42563</c:v>
                </c:pt>
                <c:pt idx="35">
                  <c:v>42564</c:v>
                </c:pt>
                <c:pt idx="36">
                  <c:v>42565</c:v>
                </c:pt>
                <c:pt idx="37">
                  <c:v>42566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42583</c:v>
                </c:pt>
                <c:pt idx="49">
                  <c:v>42584</c:v>
                </c:pt>
                <c:pt idx="50">
                  <c:v>42585</c:v>
                </c:pt>
                <c:pt idx="51">
                  <c:v>42586</c:v>
                </c:pt>
                <c:pt idx="52">
                  <c:v>42587</c:v>
                </c:pt>
                <c:pt idx="53">
                  <c:v>42590</c:v>
                </c:pt>
                <c:pt idx="54">
                  <c:v>42591</c:v>
                </c:pt>
                <c:pt idx="55">
                  <c:v>42592</c:v>
                </c:pt>
                <c:pt idx="56">
                  <c:v>42593</c:v>
                </c:pt>
                <c:pt idx="57">
                  <c:v>42594</c:v>
                </c:pt>
                <c:pt idx="58">
                  <c:v>42597</c:v>
                </c:pt>
                <c:pt idx="59">
                  <c:v>42598</c:v>
                </c:pt>
                <c:pt idx="60">
                  <c:v>42599</c:v>
                </c:pt>
                <c:pt idx="61">
                  <c:v>42600</c:v>
                </c:pt>
                <c:pt idx="62">
                  <c:v>42601</c:v>
                </c:pt>
                <c:pt idx="63">
                  <c:v>42604</c:v>
                </c:pt>
                <c:pt idx="64">
                  <c:v>42605</c:v>
                </c:pt>
                <c:pt idx="65">
                  <c:v>42606</c:v>
                </c:pt>
                <c:pt idx="66">
                  <c:v>42607</c:v>
                </c:pt>
                <c:pt idx="67">
                  <c:v>42608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42618</c:v>
                </c:pt>
                <c:pt idx="74">
                  <c:v>42619</c:v>
                </c:pt>
                <c:pt idx="75">
                  <c:v>42620</c:v>
                </c:pt>
                <c:pt idx="76">
                  <c:v>42621</c:v>
                </c:pt>
                <c:pt idx="77">
                  <c:v>42622</c:v>
                </c:pt>
                <c:pt idx="78">
                  <c:v>42625</c:v>
                </c:pt>
                <c:pt idx="79">
                  <c:v>42626</c:v>
                </c:pt>
                <c:pt idx="80">
                  <c:v>42627</c:v>
                </c:pt>
                <c:pt idx="81">
                  <c:v>42628</c:v>
                </c:pt>
                <c:pt idx="82">
                  <c:v>42629</c:v>
                </c:pt>
                <c:pt idx="83">
                  <c:v>42632</c:v>
                </c:pt>
                <c:pt idx="84">
                  <c:v>42633</c:v>
                </c:pt>
                <c:pt idx="85">
                  <c:v>42634</c:v>
                </c:pt>
                <c:pt idx="86">
                  <c:v>42635</c:v>
                </c:pt>
                <c:pt idx="87">
                  <c:v>42636</c:v>
                </c:pt>
                <c:pt idx="88">
                  <c:v>42639</c:v>
                </c:pt>
                <c:pt idx="89">
                  <c:v>42640</c:v>
                </c:pt>
                <c:pt idx="90">
                  <c:v>42641</c:v>
                </c:pt>
                <c:pt idx="91">
                  <c:v>42642</c:v>
                </c:pt>
                <c:pt idx="92">
                  <c:v>42643</c:v>
                </c:pt>
                <c:pt idx="93">
                  <c:v>42646</c:v>
                </c:pt>
                <c:pt idx="94">
                  <c:v>42647</c:v>
                </c:pt>
                <c:pt idx="95">
                  <c:v>42648</c:v>
                </c:pt>
                <c:pt idx="96">
                  <c:v>42649</c:v>
                </c:pt>
                <c:pt idx="97">
                  <c:v>42650</c:v>
                </c:pt>
                <c:pt idx="98">
                  <c:v>42653</c:v>
                </c:pt>
                <c:pt idx="99">
                  <c:v>42654</c:v>
                </c:pt>
                <c:pt idx="100">
                  <c:v>42655</c:v>
                </c:pt>
                <c:pt idx="101">
                  <c:v>42656</c:v>
                </c:pt>
                <c:pt idx="102">
                  <c:v>42657</c:v>
                </c:pt>
                <c:pt idx="103">
                  <c:v>42660</c:v>
                </c:pt>
                <c:pt idx="104">
                  <c:v>42661</c:v>
                </c:pt>
                <c:pt idx="105">
                  <c:v>42662</c:v>
                </c:pt>
                <c:pt idx="106">
                  <c:v>42663</c:v>
                </c:pt>
                <c:pt idx="107">
                  <c:v>42664</c:v>
                </c:pt>
                <c:pt idx="108">
                  <c:v>42667</c:v>
                </c:pt>
                <c:pt idx="109">
                  <c:v>42668</c:v>
                </c:pt>
                <c:pt idx="110">
                  <c:v>42669</c:v>
                </c:pt>
                <c:pt idx="111">
                  <c:v>42670</c:v>
                </c:pt>
                <c:pt idx="112">
                  <c:v>42671</c:v>
                </c:pt>
                <c:pt idx="113">
                  <c:v>42674</c:v>
                </c:pt>
                <c:pt idx="114">
                  <c:v>42675</c:v>
                </c:pt>
                <c:pt idx="115">
                  <c:v>42676</c:v>
                </c:pt>
                <c:pt idx="116">
                  <c:v>42677</c:v>
                </c:pt>
                <c:pt idx="117">
                  <c:v>42678</c:v>
                </c:pt>
                <c:pt idx="118">
                  <c:v>42681</c:v>
                </c:pt>
                <c:pt idx="119">
                  <c:v>42682</c:v>
                </c:pt>
                <c:pt idx="120">
                  <c:v>42683</c:v>
                </c:pt>
                <c:pt idx="121">
                  <c:v>42684</c:v>
                </c:pt>
                <c:pt idx="122">
                  <c:v>42685</c:v>
                </c:pt>
                <c:pt idx="123">
                  <c:v>42688</c:v>
                </c:pt>
                <c:pt idx="124">
                  <c:v>42689</c:v>
                </c:pt>
                <c:pt idx="125">
                  <c:v>42690</c:v>
                </c:pt>
                <c:pt idx="126">
                  <c:v>42691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42843</c:v>
                </c:pt>
                <c:pt idx="232">
                  <c:v>42844</c:v>
                </c:pt>
                <c:pt idx="233">
                  <c:v>42845</c:v>
                </c:pt>
                <c:pt idx="234">
                  <c:v>42846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42857</c:v>
                </c:pt>
                <c:pt idx="241">
                  <c:v>42858</c:v>
                </c:pt>
                <c:pt idx="242">
                  <c:v>42859</c:v>
                </c:pt>
                <c:pt idx="243">
                  <c:v>42860</c:v>
                </c:pt>
                <c:pt idx="244">
                  <c:v>42863</c:v>
                </c:pt>
                <c:pt idx="245">
                  <c:v>42864</c:v>
                </c:pt>
                <c:pt idx="246">
                  <c:v>42865</c:v>
                </c:pt>
                <c:pt idx="247">
                  <c:v>42866</c:v>
                </c:pt>
                <c:pt idx="248">
                  <c:v>42867</c:v>
                </c:pt>
                <c:pt idx="249">
                  <c:v>42870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42881</c:v>
                </c:pt>
                <c:pt idx="258">
                  <c:v>42884</c:v>
                </c:pt>
                <c:pt idx="259">
                  <c:v>42885</c:v>
                </c:pt>
                <c:pt idx="260">
                  <c:v>42886</c:v>
                </c:pt>
                <c:pt idx="261">
                  <c:v>42887</c:v>
                </c:pt>
                <c:pt idx="262">
                  <c:v>42888</c:v>
                </c:pt>
                <c:pt idx="263">
                  <c:v>42891</c:v>
                </c:pt>
                <c:pt idx="264">
                  <c:v>42892</c:v>
                </c:pt>
                <c:pt idx="265">
                  <c:v>42893</c:v>
                </c:pt>
                <c:pt idx="266">
                  <c:v>42894</c:v>
                </c:pt>
                <c:pt idx="267">
                  <c:v>42895</c:v>
                </c:pt>
                <c:pt idx="268">
                  <c:v>42898</c:v>
                </c:pt>
                <c:pt idx="269">
                  <c:v>42899</c:v>
                </c:pt>
                <c:pt idx="270">
                  <c:v>42900</c:v>
                </c:pt>
                <c:pt idx="271">
                  <c:v>42901</c:v>
                </c:pt>
                <c:pt idx="272">
                  <c:v>42902</c:v>
                </c:pt>
                <c:pt idx="273">
                  <c:v>42905</c:v>
                </c:pt>
                <c:pt idx="274">
                  <c:v>42906</c:v>
                </c:pt>
                <c:pt idx="275">
                  <c:v>42907</c:v>
                </c:pt>
                <c:pt idx="276">
                  <c:v>42908</c:v>
                </c:pt>
                <c:pt idx="277">
                  <c:v>42909</c:v>
                </c:pt>
                <c:pt idx="278">
                  <c:v>42912</c:v>
                </c:pt>
                <c:pt idx="279">
                  <c:v>42913</c:v>
                </c:pt>
                <c:pt idx="280">
                  <c:v>42914</c:v>
                </c:pt>
                <c:pt idx="281">
                  <c:v>42915</c:v>
                </c:pt>
                <c:pt idx="282">
                  <c:v>42916</c:v>
                </c:pt>
                <c:pt idx="283">
                  <c:v>42919</c:v>
                </c:pt>
                <c:pt idx="284">
                  <c:v>42920</c:v>
                </c:pt>
                <c:pt idx="285">
                  <c:v>42921</c:v>
                </c:pt>
                <c:pt idx="286">
                  <c:v>42922</c:v>
                </c:pt>
                <c:pt idx="287">
                  <c:v>42923</c:v>
                </c:pt>
                <c:pt idx="288">
                  <c:v>42926</c:v>
                </c:pt>
                <c:pt idx="289">
                  <c:v>42927</c:v>
                </c:pt>
                <c:pt idx="290">
                  <c:v>42928</c:v>
                </c:pt>
                <c:pt idx="291">
                  <c:v>42929</c:v>
                </c:pt>
                <c:pt idx="292">
                  <c:v>42930</c:v>
                </c:pt>
                <c:pt idx="293">
                  <c:v>42933</c:v>
                </c:pt>
                <c:pt idx="294">
                  <c:v>42934</c:v>
                </c:pt>
                <c:pt idx="295">
                  <c:v>42935</c:v>
                </c:pt>
                <c:pt idx="296">
                  <c:v>42936</c:v>
                </c:pt>
                <c:pt idx="297">
                  <c:v>42937</c:v>
                </c:pt>
                <c:pt idx="298">
                  <c:v>42940</c:v>
                </c:pt>
                <c:pt idx="299">
                  <c:v>42941</c:v>
                </c:pt>
                <c:pt idx="300">
                  <c:v>42942</c:v>
                </c:pt>
                <c:pt idx="301">
                  <c:v>42943</c:v>
                </c:pt>
                <c:pt idx="302">
                  <c:v>42944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42954</c:v>
                </c:pt>
                <c:pt idx="309">
                  <c:v>42955</c:v>
                </c:pt>
                <c:pt idx="310">
                  <c:v>42956</c:v>
                </c:pt>
                <c:pt idx="311">
                  <c:v>42957</c:v>
                </c:pt>
                <c:pt idx="312">
                  <c:v>42958</c:v>
                </c:pt>
                <c:pt idx="313">
                  <c:v>42961</c:v>
                </c:pt>
                <c:pt idx="314">
                  <c:v>42962</c:v>
                </c:pt>
                <c:pt idx="315">
                  <c:v>42963</c:v>
                </c:pt>
                <c:pt idx="316">
                  <c:v>42964</c:v>
                </c:pt>
                <c:pt idx="317">
                  <c:v>42965</c:v>
                </c:pt>
                <c:pt idx="318">
                  <c:v>42968</c:v>
                </c:pt>
                <c:pt idx="319">
                  <c:v>42969</c:v>
                </c:pt>
                <c:pt idx="320">
                  <c:v>42970</c:v>
                </c:pt>
                <c:pt idx="321">
                  <c:v>42971</c:v>
                </c:pt>
                <c:pt idx="322">
                  <c:v>42972</c:v>
                </c:pt>
                <c:pt idx="323">
                  <c:v>42975</c:v>
                </c:pt>
                <c:pt idx="324">
                  <c:v>42976</c:v>
                </c:pt>
                <c:pt idx="325">
                  <c:v>42977</c:v>
                </c:pt>
                <c:pt idx="326">
                  <c:v>42978</c:v>
                </c:pt>
                <c:pt idx="327">
                  <c:v>42979</c:v>
                </c:pt>
                <c:pt idx="328">
                  <c:v>42982</c:v>
                </c:pt>
                <c:pt idx="329">
                  <c:v>42983</c:v>
                </c:pt>
                <c:pt idx="330">
                  <c:v>42984</c:v>
                </c:pt>
                <c:pt idx="331">
                  <c:v>42985</c:v>
                </c:pt>
                <c:pt idx="332">
                  <c:v>42986</c:v>
                </c:pt>
                <c:pt idx="333">
                  <c:v>42989</c:v>
                </c:pt>
                <c:pt idx="334">
                  <c:v>42990</c:v>
                </c:pt>
                <c:pt idx="335">
                  <c:v>42991</c:v>
                </c:pt>
                <c:pt idx="336">
                  <c:v>42992</c:v>
                </c:pt>
                <c:pt idx="337">
                  <c:v>42993</c:v>
                </c:pt>
                <c:pt idx="338">
                  <c:v>42996</c:v>
                </c:pt>
                <c:pt idx="339">
                  <c:v>42997</c:v>
                </c:pt>
                <c:pt idx="340">
                  <c:v>42998</c:v>
                </c:pt>
                <c:pt idx="341">
                  <c:v>42999</c:v>
                </c:pt>
                <c:pt idx="342">
                  <c:v>43000</c:v>
                </c:pt>
                <c:pt idx="343">
                  <c:v>43003</c:v>
                </c:pt>
                <c:pt idx="344">
                  <c:v>43004</c:v>
                </c:pt>
                <c:pt idx="345">
                  <c:v>43005</c:v>
                </c:pt>
                <c:pt idx="346">
                  <c:v>43006</c:v>
                </c:pt>
                <c:pt idx="347">
                  <c:v>43007</c:v>
                </c:pt>
                <c:pt idx="348">
                  <c:v>43010</c:v>
                </c:pt>
                <c:pt idx="349">
                  <c:v>43011</c:v>
                </c:pt>
                <c:pt idx="350">
                  <c:v>43012</c:v>
                </c:pt>
                <c:pt idx="351">
                  <c:v>43013</c:v>
                </c:pt>
                <c:pt idx="352">
                  <c:v>43014</c:v>
                </c:pt>
                <c:pt idx="353">
                  <c:v>43017</c:v>
                </c:pt>
                <c:pt idx="354">
                  <c:v>43018</c:v>
                </c:pt>
                <c:pt idx="355">
                  <c:v>43019</c:v>
                </c:pt>
                <c:pt idx="356">
                  <c:v>43020</c:v>
                </c:pt>
                <c:pt idx="357">
                  <c:v>43021</c:v>
                </c:pt>
                <c:pt idx="358">
                  <c:v>43024</c:v>
                </c:pt>
                <c:pt idx="359">
                  <c:v>43025</c:v>
                </c:pt>
                <c:pt idx="360">
                  <c:v>43026</c:v>
                </c:pt>
                <c:pt idx="361">
                  <c:v>43027</c:v>
                </c:pt>
                <c:pt idx="362">
                  <c:v>43028</c:v>
                </c:pt>
                <c:pt idx="363">
                  <c:v>43031</c:v>
                </c:pt>
                <c:pt idx="364">
                  <c:v>43032</c:v>
                </c:pt>
                <c:pt idx="365">
                  <c:v>43033</c:v>
                </c:pt>
                <c:pt idx="366">
                  <c:v>43034</c:v>
                </c:pt>
                <c:pt idx="367">
                  <c:v>43035</c:v>
                </c:pt>
                <c:pt idx="368">
                  <c:v>43038</c:v>
                </c:pt>
                <c:pt idx="369">
                  <c:v>43039</c:v>
                </c:pt>
                <c:pt idx="370">
                  <c:v>43040</c:v>
                </c:pt>
                <c:pt idx="371">
                  <c:v>43041</c:v>
                </c:pt>
                <c:pt idx="372">
                  <c:v>43042</c:v>
                </c:pt>
                <c:pt idx="373">
                  <c:v>43045</c:v>
                </c:pt>
                <c:pt idx="374">
                  <c:v>43046</c:v>
                </c:pt>
                <c:pt idx="375">
                  <c:v>43047</c:v>
                </c:pt>
                <c:pt idx="376">
                  <c:v>43048</c:v>
                </c:pt>
                <c:pt idx="377">
                  <c:v>43049</c:v>
                </c:pt>
                <c:pt idx="378">
                  <c:v>43052</c:v>
                </c:pt>
                <c:pt idx="379">
                  <c:v>43053</c:v>
                </c:pt>
                <c:pt idx="380">
                  <c:v>43054</c:v>
                </c:pt>
                <c:pt idx="381">
                  <c:v>43055</c:v>
                </c:pt>
                <c:pt idx="382">
                  <c:v>43056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43066</c:v>
                </c:pt>
                <c:pt idx="389">
                  <c:v>43067</c:v>
                </c:pt>
                <c:pt idx="390">
                  <c:v>43068</c:v>
                </c:pt>
                <c:pt idx="391">
                  <c:v>43069</c:v>
                </c:pt>
                <c:pt idx="392">
                  <c:v>43070</c:v>
                </c:pt>
                <c:pt idx="393">
                  <c:v>43073</c:v>
                </c:pt>
                <c:pt idx="394">
                  <c:v>43074</c:v>
                </c:pt>
                <c:pt idx="395">
                  <c:v>43075</c:v>
                </c:pt>
                <c:pt idx="396">
                  <c:v>43076</c:v>
                </c:pt>
                <c:pt idx="397">
                  <c:v>43077</c:v>
                </c:pt>
                <c:pt idx="398">
                  <c:v>43080</c:v>
                </c:pt>
                <c:pt idx="399">
                  <c:v>43081</c:v>
                </c:pt>
                <c:pt idx="400">
                  <c:v>43082</c:v>
                </c:pt>
                <c:pt idx="401">
                  <c:v>43083</c:v>
                </c:pt>
                <c:pt idx="402">
                  <c:v>43084</c:v>
                </c:pt>
                <c:pt idx="403">
                  <c:v>43087</c:v>
                </c:pt>
                <c:pt idx="404">
                  <c:v>43088</c:v>
                </c:pt>
                <c:pt idx="405">
                  <c:v>43089</c:v>
                </c:pt>
                <c:pt idx="406">
                  <c:v>43090</c:v>
                </c:pt>
                <c:pt idx="407">
                  <c:v>43091</c:v>
                </c:pt>
                <c:pt idx="408">
                  <c:v>43096</c:v>
                </c:pt>
                <c:pt idx="409">
                  <c:v>43097</c:v>
                </c:pt>
                <c:pt idx="410">
                  <c:v>43098</c:v>
                </c:pt>
                <c:pt idx="411">
                  <c:v>43102</c:v>
                </c:pt>
                <c:pt idx="412">
                  <c:v>43103</c:v>
                </c:pt>
                <c:pt idx="413">
                  <c:v>43104</c:v>
                </c:pt>
                <c:pt idx="414">
                  <c:v>43105</c:v>
                </c:pt>
                <c:pt idx="415">
                  <c:v>43108</c:v>
                </c:pt>
                <c:pt idx="416">
                  <c:v>43109</c:v>
                </c:pt>
                <c:pt idx="417">
                  <c:v>43110</c:v>
                </c:pt>
                <c:pt idx="418">
                  <c:v>43111</c:v>
                </c:pt>
                <c:pt idx="419">
                  <c:v>43112</c:v>
                </c:pt>
                <c:pt idx="420">
                  <c:v>43115</c:v>
                </c:pt>
                <c:pt idx="421">
                  <c:v>43116</c:v>
                </c:pt>
                <c:pt idx="422">
                  <c:v>43117</c:v>
                </c:pt>
                <c:pt idx="423">
                  <c:v>43118</c:v>
                </c:pt>
                <c:pt idx="424">
                  <c:v>43119</c:v>
                </c:pt>
                <c:pt idx="425">
                  <c:v>43122</c:v>
                </c:pt>
                <c:pt idx="426">
                  <c:v>43123</c:v>
                </c:pt>
                <c:pt idx="427">
                  <c:v>43124</c:v>
                </c:pt>
                <c:pt idx="428">
                  <c:v>43125</c:v>
                </c:pt>
                <c:pt idx="429">
                  <c:v>43126</c:v>
                </c:pt>
                <c:pt idx="430">
                  <c:v>43129</c:v>
                </c:pt>
                <c:pt idx="431">
                  <c:v>43130</c:v>
                </c:pt>
                <c:pt idx="432">
                  <c:v>43131</c:v>
                </c:pt>
                <c:pt idx="433">
                  <c:v>43132</c:v>
                </c:pt>
                <c:pt idx="434">
                  <c:v>43133</c:v>
                </c:pt>
                <c:pt idx="435">
                  <c:v>43136</c:v>
                </c:pt>
                <c:pt idx="436">
                  <c:v>43137</c:v>
                </c:pt>
                <c:pt idx="437">
                  <c:v>43138</c:v>
                </c:pt>
                <c:pt idx="438">
                  <c:v>43139</c:v>
                </c:pt>
                <c:pt idx="439">
                  <c:v>43140</c:v>
                </c:pt>
                <c:pt idx="440">
                  <c:v>43143</c:v>
                </c:pt>
                <c:pt idx="441">
                  <c:v>43144</c:v>
                </c:pt>
                <c:pt idx="442">
                  <c:v>43145</c:v>
                </c:pt>
                <c:pt idx="443">
                  <c:v>43146</c:v>
                </c:pt>
                <c:pt idx="444">
                  <c:v>43147</c:v>
                </c:pt>
                <c:pt idx="445">
                  <c:v>43150</c:v>
                </c:pt>
                <c:pt idx="446">
                  <c:v>43151</c:v>
                </c:pt>
                <c:pt idx="447">
                  <c:v>43152</c:v>
                </c:pt>
                <c:pt idx="448">
                  <c:v>43153</c:v>
                </c:pt>
                <c:pt idx="449">
                  <c:v>43154</c:v>
                </c:pt>
                <c:pt idx="450">
                  <c:v>43157</c:v>
                </c:pt>
                <c:pt idx="451">
                  <c:v>43158</c:v>
                </c:pt>
                <c:pt idx="452">
                  <c:v>43159</c:v>
                </c:pt>
                <c:pt idx="453">
                  <c:v>43160</c:v>
                </c:pt>
                <c:pt idx="454">
                  <c:v>43161</c:v>
                </c:pt>
                <c:pt idx="455">
                  <c:v>43164</c:v>
                </c:pt>
                <c:pt idx="456">
                  <c:v>43165</c:v>
                </c:pt>
                <c:pt idx="457">
                  <c:v>43166</c:v>
                </c:pt>
                <c:pt idx="458">
                  <c:v>43167</c:v>
                </c:pt>
                <c:pt idx="459">
                  <c:v>43168</c:v>
                </c:pt>
                <c:pt idx="460">
                  <c:v>43171</c:v>
                </c:pt>
                <c:pt idx="461">
                  <c:v>43172</c:v>
                </c:pt>
                <c:pt idx="462">
                  <c:v>43173</c:v>
                </c:pt>
                <c:pt idx="463">
                  <c:v>43174</c:v>
                </c:pt>
                <c:pt idx="464">
                  <c:v>43175</c:v>
                </c:pt>
                <c:pt idx="465">
                  <c:v>43178</c:v>
                </c:pt>
                <c:pt idx="466">
                  <c:v>43179</c:v>
                </c:pt>
                <c:pt idx="467">
                  <c:v>43180</c:v>
                </c:pt>
                <c:pt idx="468">
                  <c:v>43181</c:v>
                </c:pt>
                <c:pt idx="469">
                  <c:v>43182</c:v>
                </c:pt>
                <c:pt idx="470">
                  <c:v>43185</c:v>
                </c:pt>
                <c:pt idx="471">
                  <c:v>43186</c:v>
                </c:pt>
                <c:pt idx="472">
                  <c:v>43187</c:v>
                </c:pt>
                <c:pt idx="473">
                  <c:v>43188</c:v>
                </c:pt>
                <c:pt idx="474">
                  <c:v>43193</c:v>
                </c:pt>
                <c:pt idx="475">
                  <c:v>43194</c:v>
                </c:pt>
                <c:pt idx="476">
                  <c:v>43195</c:v>
                </c:pt>
                <c:pt idx="477">
                  <c:v>43196</c:v>
                </c:pt>
                <c:pt idx="478">
                  <c:v>43199</c:v>
                </c:pt>
                <c:pt idx="479">
                  <c:v>43200</c:v>
                </c:pt>
                <c:pt idx="480">
                  <c:v>43201</c:v>
                </c:pt>
                <c:pt idx="481">
                  <c:v>43202</c:v>
                </c:pt>
                <c:pt idx="482">
                  <c:v>43203</c:v>
                </c:pt>
                <c:pt idx="483">
                  <c:v>43206</c:v>
                </c:pt>
                <c:pt idx="484">
                  <c:v>43207</c:v>
                </c:pt>
                <c:pt idx="485">
                  <c:v>43208</c:v>
                </c:pt>
                <c:pt idx="486">
                  <c:v>43209</c:v>
                </c:pt>
                <c:pt idx="487">
                  <c:v>43210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43220</c:v>
                </c:pt>
                <c:pt idx="494">
                  <c:v>43222</c:v>
                </c:pt>
                <c:pt idx="495">
                  <c:v>43223</c:v>
                </c:pt>
                <c:pt idx="496">
                  <c:v>43224</c:v>
                </c:pt>
                <c:pt idx="497">
                  <c:v>43227</c:v>
                </c:pt>
                <c:pt idx="498">
                  <c:v>43228</c:v>
                </c:pt>
                <c:pt idx="499">
                  <c:v>43229</c:v>
                </c:pt>
                <c:pt idx="500">
                  <c:v>43231</c:v>
                </c:pt>
                <c:pt idx="501">
                  <c:v>43234</c:v>
                </c:pt>
                <c:pt idx="502">
                  <c:v>43235</c:v>
                </c:pt>
                <c:pt idx="503">
                  <c:v>43236</c:v>
                </c:pt>
                <c:pt idx="504">
                  <c:v>43237</c:v>
                </c:pt>
                <c:pt idx="505">
                  <c:v>43238</c:v>
                </c:pt>
                <c:pt idx="506">
                  <c:v>43241</c:v>
                </c:pt>
                <c:pt idx="507">
                  <c:v>43242</c:v>
                </c:pt>
                <c:pt idx="508">
                  <c:v>43243</c:v>
                </c:pt>
                <c:pt idx="509">
                  <c:v>43244</c:v>
                </c:pt>
                <c:pt idx="510">
                  <c:v>43245</c:v>
                </c:pt>
                <c:pt idx="511">
                  <c:v>43248</c:v>
                </c:pt>
                <c:pt idx="512">
                  <c:v>43249</c:v>
                </c:pt>
                <c:pt idx="513">
                  <c:v>43250</c:v>
                </c:pt>
                <c:pt idx="514">
                  <c:v>43251</c:v>
                </c:pt>
                <c:pt idx="515">
                  <c:v>43252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43262</c:v>
                </c:pt>
                <c:pt idx="522">
                  <c:v>43263</c:v>
                </c:pt>
                <c:pt idx="523">
                  <c:v>43264</c:v>
                </c:pt>
                <c:pt idx="524">
                  <c:v>43265</c:v>
                </c:pt>
                <c:pt idx="525">
                  <c:v>43266</c:v>
                </c:pt>
                <c:pt idx="526">
                  <c:v>43269</c:v>
                </c:pt>
                <c:pt idx="527">
                  <c:v>43270</c:v>
                </c:pt>
                <c:pt idx="528">
                  <c:v>43271</c:v>
                </c:pt>
                <c:pt idx="529">
                  <c:v>43272</c:v>
                </c:pt>
                <c:pt idx="530">
                  <c:v>43273</c:v>
                </c:pt>
                <c:pt idx="531">
                  <c:v>43276</c:v>
                </c:pt>
                <c:pt idx="532">
                  <c:v>43277</c:v>
                </c:pt>
                <c:pt idx="533">
                  <c:v>43278</c:v>
                </c:pt>
                <c:pt idx="534">
                  <c:v>43279</c:v>
                </c:pt>
                <c:pt idx="535">
                  <c:v>43280</c:v>
                </c:pt>
                <c:pt idx="536">
                  <c:v>43283</c:v>
                </c:pt>
                <c:pt idx="537">
                  <c:v>43284</c:v>
                </c:pt>
                <c:pt idx="538">
                  <c:v>43285</c:v>
                </c:pt>
                <c:pt idx="539">
                  <c:v>43286</c:v>
                </c:pt>
                <c:pt idx="540">
                  <c:v>43287</c:v>
                </c:pt>
                <c:pt idx="541">
                  <c:v>43290</c:v>
                </c:pt>
                <c:pt idx="542">
                  <c:v>43291</c:v>
                </c:pt>
                <c:pt idx="543">
                  <c:v>43292</c:v>
                </c:pt>
                <c:pt idx="544">
                  <c:v>43293</c:v>
                </c:pt>
                <c:pt idx="545">
                  <c:v>43294</c:v>
                </c:pt>
                <c:pt idx="546">
                  <c:v>43297</c:v>
                </c:pt>
                <c:pt idx="547">
                  <c:v>43298</c:v>
                </c:pt>
                <c:pt idx="548">
                  <c:v>43299</c:v>
                </c:pt>
                <c:pt idx="549">
                  <c:v>43300</c:v>
                </c:pt>
                <c:pt idx="550">
                  <c:v>43301</c:v>
                </c:pt>
                <c:pt idx="551">
                  <c:v>43304</c:v>
                </c:pt>
                <c:pt idx="552">
                  <c:v>43305</c:v>
                </c:pt>
                <c:pt idx="553">
                  <c:v>43306</c:v>
                </c:pt>
                <c:pt idx="554">
                  <c:v>43307</c:v>
                </c:pt>
                <c:pt idx="555">
                  <c:v>43308</c:v>
                </c:pt>
                <c:pt idx="556">
                  <c:v>43311</c:v>
                </c:pt>
                <c:pt idx="557">
                  <c:v>43312</c:v>
                </c:pt>
                <c:pt idx="558">
                  <c:v>43313</c:v>
                </c:pt>
                <c:pt idx="559">
                  <c:v>43314</c:v>
                </c:pt>
                <c:pt idx="560">
                  <c:v>43315</c:v>
                </c:pt>
                <c:pt idx="561">
                  <c:v>43318</c:v>
                </c:pt>
                <c:pt idx="562">
                  <c:v>43319</c:v>
                </c:pt>
                <c:pt idx="563">
                  <c:v>43320</c:v>
                </c:pt>
                <c:pt idx="564">
                  <c:v>43321</c:v>
                </c:pt>
                <c:pt idx="565">
                  <c:v>43322</c:v>
                </c:pt>
                <c:pt idx="566">
                  <c:v>43325</c:v>
                </c:pt>
                <c:pt idx="567">
                  <c:v>43326</c:v>
                </c:pt>
                <c:pt idx="568">
                  <c:v>43327</c:v>
                </c:pt>
                <c:pt idx="569">
                  <c:v>43328</c:v>
                </c:pt>
                <c:pt idx="570">
                  <c:v>43329</c:v>
                </c:pt>
                <c:pt idx="571">
                  <c:v>43332</c:v>
                </c:pt>
                <c:pt idx="572">
                  <c:v>43333</c:v>
                </c:pt>
                <c:pt idx="573">
                  <c:v>43334</c:v>
                </c:pt>
                <c:pt idx="574">
                  <c:v>43335</c:v>
                </c:pt>
                <c:pt idx="575">
                  <c:v>43336</c:v>
                </c:pt>
                <c:pt idx="576">
                  <c:v>43339</c:v>
                </c:pt>
                <c:pt idx="577">
                  <c:v>43340</c:v>
                </c:pt>
                <c:pt idx="578">
                  <c:v>43341</c:v>
                </c:pt>
                <c:pt idx="579">
                  <c:v>43342</c:v>
                </c:pt>
                <c:pt idx="580">
                  <c:v>43343</c:v>
                </c:pt>
                <c:pt idx="581">
                  <c:v>43346</c:v>
                </c:pt>
                <c:pt idx="582">
                  <c:v>43347</c:v>
                </c:pt>
                <c:pt idx="583">
                  <c:v>43348</c:v>
                </c:pt>
                <c:pt idx="584">
                  <c:v>43349</c:v>
                </c:pt>
                <c:pt idx="585">
                  <c:v>43350</c:v>
                </c:pt>
                <c:pt idx="586">
                  <c:v>43353</c:v>
                </c:pt>
                <c:pt idx="587">
                  <c:v>43354</c:v>
                </c:pt>
                <c:pt idx="588">
                  <c:v>43355</c:v>
                </c:pt>
                <c:pt idx="589">
                  <c:v>43356</c:v>
                </c:pt>
                <c:pt idx="590">
                  <c:v>43357</c:v>
                </c:pt>
                <c:pt idx="591">
                  <c:v>43360</c:v>
                </c:pt>
                <c:pt idx="592">
                  <c:v>43361</c:v>
                </c:pt>
                <c:pt idx="593">
                  <c:v>43362</c:v>
                </c:pt>
                <c:pt idx="594">
                  <c:v>43363</c:v>
                </c:pt>
                <c:pt idx="595">
                  <c:v>43364</c:v>
                </c:pt>
                <c:pt idx="596">
                  <c:v>43367</c:v>
                </c:pt>
                <c:pt idx="597">
                  <c:v>43368</c:v>
                </c:pt>
                <c:pt idx="598">
                  <c:v>43369</c:v>
                </c:pt>
                <c:pt idx="599">
                  <c:v>43370</c:v>
                </c:pt>
                <c:pt idx="600">
                  <c:v>43371</c:v>
                </c:pt>
                <c:pt idx="601">
                  <c:v>43374</c:v>
                </c:pt>
                <c:pt idx="602">
                  <c:v>43375</c:v>
                </c:pt>
                <c:pt idx="603">
                  <c:v>43376</c:v>
                </c:pt>
                <c:pt idx="604">
                  <c:v>43377</c:v>
                </c:pt>
                <c:pt idx="605">
                  <c:v>43378</c:v>
                </c:pt>
                <c:pt idx="606">
                  <c:v>43381</c:v>
                </c:pt>
                <c:pt idx="607">
                  <c:v>43382</c:v>
                </c:pt>
                <c:pt idx="608">
                  <c:v>43383</c:v>
                </c:pt>
                <c:pt idx="609">
                  <c:v>43384</c:v>
                </c:pt>
                <c:pt idx="610">
                  <c:v>43385</c:v>
                </c:pt>
                <c:pt idx="611">
                  <c:v>43388</c:v>
                </c:pt>
                <c:pt idx="612">
                  <c:v>43389</c:v>
                </c:pt>
                <c:pt idx="613">
                  <c:v>43390</c:v>
                </c:pt>
                <c:pt idx="614">
                  <c:v>43391</c:v>
                </c:pt>
                <c:pt idx="615">
                  <c:v>43392</c:v>
                </c:pt>
                <c:pt idx="616">
                  <c:v>43395</c:v>
                </c:pt>
                <c:pt idx="617">
                  <c:v>43396</c:v>
                </c:pt>
                <c:pt idx="618">
                  <c:v>43397</c:v>
                </c:pt>
                <c:pt idx="619">
                  <c:v>43398</c:v>
                </c:pt>
                <c:pt idx="620">
                  <c:v>43399</c:v>
                </c:pt>
                <c:pt idx="621">
                  <c:v>43402</c:v>
                </c:pt>
                <c:pt idx="622">
                  <c:v>43403</c:v>
                </c:pt>
                <c:pt idx="623">
                  <c:v>43404</c:v>
                </c:pt>
                <c:pt idx="624">
                  <c:v>43405</c:v>
                </c:pt>
                <c:pt idx="625">
                  <c:v>43406</c:v>
                </c:pt>
                <c:pt idx="626">
                  <c:v>43409</c:v>
                </c:pt>
                <c:pt idx="627">
                  <c:v>43410</c:v>
                </c:pt>
                <c:pt idx="628">
                  <c:v>43411</c:v>
                </c:pt>
                <c:pt idx="629">
                  <c:v>43412</c:v>
                </c:pt>
                <c:pt idx="630">
                  <c:v>43413</c:v>
                </c:pt>
                <c:pt idx="631">
                  <c:v>43416</c:v>
                </c:pt>
                <c:pt idx="632">
                  <c:v>43417</c:v>
                </c:pt>
                <c:pt idx="633">
                  <c:v>43418</c:v>
                </c:pt>
                <c:pt idx="634">
                  <c:v>43419</c:v>
                </c:pt>
                <c:pt idx="635">
                  <c:v>43420</c:v>
                </c:pt>
                <c:pt idx="636">
                  <c:v>43423</c:v>
                </c:pt>
                <c:pt idx="637">
                  <c:v>43424</c:v>
                </c:pt>
                <c:pt idx="638">
                  <c:v>43425</c:v>
                </c:pt>
                <c:pt idx="639">
                  <c:v>43426</c:v>
                </c:pt>
                <c:pt idx="640">
                  <c:v>43427</c:v>
                </c:pt>
                <c:pt idx="641">
                  <c:v>43430</c:v>
                </c:pt>
                <c:pt idx="642">
                  <c:v>43431</c:v>
                </c:pt>
                <c:pt idx="643">
                  <c:v>43432</c:v>
                </c:pt>
                <c:pt idx="644">
                  <c:v>43433</c:v>
                </c:pt>
                <c:pt idx="645">
                  <c:v>43434</c:v>
                </c:pt>
                <c:pt idx="646">
                  <c:v>43437</c:v>
                </c:pt>
                <c:pt idx="647">
                  <c:v>43438</c:v>
                </c:pt>
                <c:pt idx="648">
                  <c:v>43439</c:v>
                </c:pt>
                <c:pt idx="649">
                  <c:v>43440</c:v>
                </c:pt>
                <c:pt idx="650">
                  <c:v>43441</c:v>
                </c:pt>
                <c:pt idx="651">
                  <c:v>43444</c:v>
                </c:pt>
                <c:pt idx="652">
                  <c:v>43445</c:v>
                </c:pt>
                <c:pt idx="653">
                  <c:v>43446</c:v>
                </c:pt>
                <c:pt idx="654">
                  <c:v>43447</c:v>
                </c:pt>
                <c:pt idx="655">
                  <c:v>43448</c:v>
                </c:pt>
                <c:pt idx="656">
                  <c:v>43451</c:v>
                </c:pt>
                <c:pt idx="657">
                  <c:v>43452</c:v>
                </c:pt>
                <c:pt idx="658">
                  <c:v>43453</c:v>
                </c:pt>
                <c:pt idx="659">
                  <c:v>43454</c:v>
                </c:pt>
                <c:pt idx="660">
                  <c:v>43455</c:v>
                </c:pt>
                <c:pt idx="661">
                  <c:v>43461</c:v>
                </c:pt>
                <c:pt idx="662">
                  <c:v>43462</c:v>
                </c:pt>
                <c:pt idx="663">
                  <c:v>43467</c:v>
                </c:pt>
                <c:pt idx="664">
                  <c:v>43468</c:v>
                </c:pt>
                <c:pt idx="665">
                  <c:v>43469</c:v>
                </c:pt>
                <c:pt idx="666">
                  <c:v>43472</c:v>
                </c:pt>
                <c:pt idx="667">
                  <c:v>43473</c:v>
                </c:pt>
                <c:pt idx="668">
                  <c:v>43474</c:v>
                </c:pt>
                <c:pt idx="669">
                  <c:v>43475</c:v>
                </c:pt>
                <c:pt idx="670">
                  <c:v>43476</c:v>
                </c:pt>
                <c:pt idx="671">
                  <c:v>43479</c:v>
                </c:pt>
                <c:pt idx="672">
                  <c:v>43480</c:v>
                </c:pt>
                <c:pt idx="673">
                  <c:v>43481</c:v>
                </c:pt>
                <c:pt idx="674">
                  <c:v>43482</c:v>
                </c:pt>
                <c:pt idx="675">
                  <c:v>43483</c:v>
                </c:pt>
                <c:pt idx="676">
                  <c:v>43486</c:v>
                </c:pt>
                <c:pt idx="677">
                  <c:v>43487</c:v>
                </c:pt>
                <c:pt idx="678">
                  <c:v>43488</c:v>
                </c:pt>
                <c:pt idx="679">
                  <c:v>43489</c:v>
                </c:pt>
                <c:pt idx="680">
                  <c:v>43490</c:v>
                </c:pt>
                <c:pt idx="681">
                  <c:v>43493</c:v>
                </c:pt>
                <c:pt idx="682">
                  <c:v>43494</c:v>
                </c:pt>
                <c:pt idx="683">
                  <c:v>43495</c:v>
                </c:pt>
                <c:pt idx="684">
                  <c:v>43496</c:v>
                </c:pt>
                <c:pt idx="685">
                  <c:v>43497</c:v>
                </c:pt>
                <c:pt idx="686">
                  <c:v>43500</c:v>
                </c:pt>
                <c:pt idx="687">
                  <c:v>43501</c:v>
                </c:pt>
                <c:pt idx="688">
                  <c:v>43502</c:v>
                </c:pt>
                <c:pt idx="689">
                  <c:v>43503</c:v>
                </c:pt>
                <c:pt idx="690">
                  <c:v>43504</c:v>
                </c:pt>
                <c:pt idx="691">
                  <c:v>43507</c:v>
                </c:pt>
                <c:pt idx="692">
                  <c:v>43508</c:v>
                </c:pt>
                <c:pt idx="693">
                  <c:v>43509</c:v>
                </c:pt>
                <c:pt idx="694">
                  <c:v>43510</c:v>
                </c:pt>
                <c:pt idx="695">
                  <c:v>43511</c:v>
                </c:pt>
                <c:pt idx="696">
                  <c:v>43514</c:v>
                </c:pt>
                <c:pt idx="697">
                  <c:v>43515</c:v>
                </c:pt>
                <c:pt idx="698">
                  <c:v>43516</c:v>
                </c:pt>
                <c:pt idx="699">
                  <c:v>43517</c:v>
                </c:pt>
                <c:pt idx="700">
                  <c:v>43518</c:v>
                </c:pt>
                <c:pt idx="701">
                  <c:v>43521</c:v>
                </c:pt>
                <c:pt idx="702">
                  <c:v>43522</c:v>
                </c:pt>
                <c:pt idx="703">
                  <c:v>43523</c:v>
                </c:pt>
                <c:pt idx="704">
                  <c:v>43524</c:v>
                </c:pt>
                <c:pt idx="705">
                  <c:v>43525</c:v>
                </c:pt>
                <c:pt idx="706">
                  <c:v>43528</c:v>
                </c:pt>
                <c:pt idx="707">
                  <c:v>43529</c:v>
                </c:pt>
                <c:pt idx="708">
                  <c:v>43530</c:v>
                </c:pt>
                <c:pt idx="709">
                  <c:v>43531</c:v>
                </c:pt>
                <c:pt idx="710">
                  <c:v>43532</c:v>
                </c:pt>
                <c:pt idx="711">
                  <c:v>43535</c:v>
                </c:pt>
                <c:pt idx="712">
                  <c:v>43536</c:v>
                </c:pt>
                <c:pt idx="713">
                  <c:v>43537</c:v>
                </c:pt>
                <c:pt idx="714">
                  <c:v>43538</c:v>
                </c:pt>
                <c:pt idx="715">
                  <c:v>43539</c:v>
                </c:pt>
                <c:pt idx="716">
                  <c:v>43542</c:v>
                </c:pt>
                <c:pt idx="717">
                  <c:v>43543</c:v>
                </c:pt>
                <c:pt idx="718">
                  <c:v>43544</c:v>
                </c:pt>
                <c:pt idx="719">
                  <c:v>43545</c:v>
                </c:pt>
                <c:pt idx="720">
                  <c:v>43546</c:v>
                </c:pt>
                <c:pt idx="721">
                  <c:v>43549</c:v>
                </c:pt>
                <c:pt idx="722">
                  <c:v>43550</c:v>
                </c:pt>
                <c:pt idx="723">
                  <c:v>43551</c:v>
                </c:pt>
                <c:pt idx="724">
                  <c:v>43552</c:v>
                </c:pt>
                <c:pt idx="725">
                  <c:v>43553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  <c:pt idx="730">
                  <c:v>43560</c:v>
                </c:pt>
                <c:pt idx="731">
                  <c:v>43563</c:v>
                </c:pt>
                <c:pt idx="732">
                  <c:v>43564</c:v>
                </c:pt>
                <c:pt idx="733">
                  <c:v>43565</c:v>
                </c:pt>
                <c:pt idx="734">
                  <c:v>43566</c:v>
                </c:pt>
                <c:pt idx="735">
                  <c:v>43567</c:v>
                </c:pt>
                <c:pt idx="736">
                  <c:v>43570</c:v>
                </c:pt>
                <c:pt idx="737">
                  <c:v>43571</c:v>
                </c:pt>
                <c:pt idx="738">
                  <c:v>43572</c:v>
                </c:pt>
                <c:pt idx="739">
                  <c:v>43573</c:v>
                </c:pt>
                <c:pt idx="740">
                  <c:v>43578</c:v>
                </c:pt>
                <c:pt idx="741">
                  <c:v>43579</c:v>
                </c:pt>
                <c:pt idx="742">
                  <c:v>43580</c:v>
                </c:pt>
                <c:pt idx="743">
                  <c:v>43581</c:v>
                </c:pt>
                <c:pt idx="744">
                  <c:v>43584</c:v>
                </c:pt>
                <c:pt idx="745">
                  <c:v>43585</c:v>
                </c:pt>
                <c:pt idx="746">
                  <c:v>43587</c:v>
                </c:pt>
                <c:pt idx="747">
                  <c:v>43588</c:v>
                </c:pt>
                <c:pt idx="748">
                  <c:v>43591</c:v>
                </c:pt>
                <c:pt idx="749">
                  <c:v>43592</c:v>
                </c:pt>
                <c:pt idx="750">
                  <c:v>43593</c:v>
                </c:pt>
                <c:pt idx="751">
                  <c:v>43594</c:v>
                </c:pt>
                <c:pt idx="752">
                  <c:v>43595</c:v>
                </c:pt>
                <c:pt idx="753">
                  <c:v>43598</c:v>
                </c:pt>
                <c:pt idx="754">
                  <c:v>43599</c:v>
                </c:pt>
                <c:pt idx="755">
                  <c:v>43600</c:v>
                </c:pt>
                <c:pt idx="756">
                  <c:v>43601</c:v>
                </c:pt>
                <c:pt idx="757">
                  <c:v>43602</c:v>
                </c:pt>
                <c:pt idx="758">
                  <c:v>43605</c:v>
                </c:pt>
                <c:pt idx="759">
                  <c:v>43606</c:v>
                </c:pt>
                <c:pt idx="760">
                  <c:v>43607</c:v>
                </c:pt>
                <c:pt idx="761">
                  <c:v>43608</c:v>
                </c:pt>
                <c:pt idx="762">
                  <c:v>43609</c:v>
                </c:pt>
                <c:pt idx="763">
                  <c:v>43612</c:v>
                </c:pt>
                <c:pt idx="764">
                  <c:v>43613</c:v>
                </c:pt>
                <c:pt idx="765">
                  <c:v>43614</c:v>
                </c:pt>
                <c:pt idx="766">
                  <c:v>43616</c:v>
                </c:pt>
                <c:pt idx="767">
                  <c:v>43619</c:v>
                </c:pt>
                <c:pt idx="768">
                  <c:v>43620</c:v>
                </c:pt>
                <c:pt idx="769">
                  <c:v>43621</c:v>
                </c:pt>
                <c:pt idx="770">
                  <c:v>43622</c:v>
                </c:pt>
                <c:pt idx="771">
                  <c:v>43623</c:v>
                </c:pt>
                <c:pt idx="772">
                  <c:v>43626</c:v>
                </c:pt>
                <c:pt idx="773">
                  <c:v>43627</c:v>
                </c:pt>
                <c:pt idx="774">
                  <c:v>43628</c:v>
                </c:pt>
                <c:pt idx="775">
                  <c:v>43629</c:v>
                </c:pt>
                <c:pt idx="776">
                  <c:v>43630</c:v>
                </c:pt>
                <c:pt idx="777">
                  <c:v>43633</c:v>
                </c:pt>
                <c:pt idx="778">
                  <c:v>43634</c:v>
                </c:pt>
                <c:pt idx="779">
                  <c:v>43635</c:v>
                </c:pt>
                <c:pt idx="780">
                  <c:v>43636</c:v>
                </c:pt>
                <c:pt idx="781">
                  <c:v>43637</c:v>
                </c:pt>
                <c:pt idx="782">
                  <c:v>43641</c:v>
                </c:pt>
                <c:pt idx="783">
                  <c:v>43642</c:v>
                </c:pt>
                <c:pt idx="784">
                  <c:v>43643</c:v>
                </c:pt>
                <c:pt idx="785">
                  <c:v>43644</c:v>
                </c:pt>
                <c:pt idx="786">
                  <c:v>43647</c:v>
                </c:pt>
                <c:pt idx="787">
                  <c:v>43648</c:v>
                </c:pt>
                <c:pt idx="788">
                  <c:v>43649</c:v>
                </c:pt>
                <c:pt idx="789">
                  <c:v>43650</c:v>
                </c:pt>
                <c:pt idx="790">
                  <c:v>43651</c:v>
                </c:pt>
                <c:pt idx="791">
                  <c:v>43654</c:v>
                </c:pt>
                <c:pt idx="792">
                  <c:v>43655</c:v>
                </c:pt>
                <c:pt idx="793">
                  <c:v>43656</c:v>
                </c:pt>
                <c:pt idx="794">
                  <c:v>43657</c:v>
                </c:pt>
                <c:pt idx="795">
                  <c:v>43658</c:v>
                </c:pt>
                <c:pt idx="796">
                  <c:v>43661</c:v>
                </c:pt>
                <c:pt idx="797">
                  <c:v>43662</c:v>
                </c:pt>
                <c:pt idx="798">
                  <c:v>43663</c:v>
                </c:pt>
                <c:pt idx="799">
                  <c:v>43664</c:v>
                </c:pt>
                <c:pt idx="800">
                  <c:v>43665</c:v>
                </c:pt>
                <c:pt idx="801">
                  <c:v>43668</c:v>
                </c:pt>
                <c:pt idx="802">
                  <c:v>43669</c:v>
                </c:pt>
                <c:pt idx="803">
                  <c:v>43670</c:v>
                </c:pt>
                <c:pt idx="804">
                  <c:v>43671</c:v>
                </c:pt>
                <c:pt idx="805">
                  <c:v>43672</c:v>
                </c:pt>
                <c:pt idx="806">
                  <c:v>43675</c:v>
                </c:pt>
                <c:pt idx="807">
                  <c:v>43676</c:v>
                </c:pt>
                <c:pt idx="808">
                  <c:v>43677</c:v>
                </c:pt>
                <c:pt idx="809">
                  <c:v>43678</c:v>
                </c:pt>
                <c:pt idx="810">
                  <c:v>43679</c:v>
                </c:pt>
                <c:pt idx="811">
                  <c:v>43682</c:v>
                </c:pt>
                <c:pt idx="812">
                  <c:v>43683</c:v>
                </c:pt>
                <c:pt idx="813">
                  <c:v>43684</c:v>
                </c:pt>
                <c:pt idx="814">
                  <c:v>43685</c:v>
                </c:pt>
                <c:pt idx="815">
                  <c:v>43686</c:v>
                </c:pt>
                <c:pt idx="816">
                  <c:v>43689</c:v>
                </c:pt>
                <c:pt idx="817">
                  <c:v>43690</c:v>
                </c:pt>
                <c:pt idx="818">
                  <c:v>43691</c:v>
                </c:pt>
                <c:pt idx="819">
                  <c:v>43692</c:v>
                </c:pt>
                <c:pt idx="820">
                  <c:v>43693</c:v>
                </c:pt>
                <c:pt idx="821">
                  <c:v>43696</c:v>
                </c:pt>
                <c:pt idx="822">
                  <c:v>43697</c:v>
                </c:pt>
                <c:pt idx="823">
                  <c:v>43698</c:v>
                </c:pt>
                <c:pt idx="824">
                  <c:v>43699</c:v>
                </c:pt>
                <c:pt idx="825">
                  <c:v>43700</c:v>
                </c:pt>
                <c:pt idx="826">
                  <c:v>43703</c:v>
                </c:pt>
                <c:pt idx="827">
                  <c:v>43704</c:v>
                </c:pt>
                <c:pt idx="828">
                  <c:v>43705</c:v>
                </c:pt>
                <c:pt idx="829">
                  <c:v>43706</c:v>
                </c:pt>
                <c:pt idx="830">
                  <c:v>43707</c:v>
                </c:pt>
                <c:pt idx="831">
                  <c:v>43710</c:v>
                </c:pt>
                <c:pt idx="832">
                  <c:v>43711</c:v>
                </c:pt>
                <c:pt idx="833">
                  <c:v>43712</c:v>
                </c:pt>
                <c:pt idx="834">
                  <c:v>43713</c:v>
                </c:pt>
                <c:pt idx="835">
                  <c:v>43714</c:v>
                </c:pt>
                <c:pt idx="836">
                  <c:v>43717</c:v>
                </c:pt>
                <c:pt idx="837">
                  <c:v>43718</c:v>
                </c:pt>
                <c:pt idx="838">
                  <c:v>43719</c:v>
                </c:pt>
                <c:pt idx="839">
                  <c:v>43720</c:v>
                </c:pt>
                <c:pt idx="840">
                  <c:v>43721</c:v>
                </c:pt>
                <c:pt idx="841">
                  <c:v>43724</c:v>
                </c:pt>
                <c:pt idx="842">
                  <c:v>43725</c:v>
                </c:pt>
                <c:pt idx="843">
                  <c:v>43726</c:v>
                </c:pt>
                <c:pt idx="844">
                  <c:v>43727</c:v>
                </c:pt>
                <c:pt idx="845">
                  <c:v>43728</c:v>
                </c:pt>
                <c:pt idx="846">
                  <c:v>43731</c:v>
                </c:pt>
                <c:pt idx="847">
                  <c:v>43732</c:v>
                </c:pt>
                <c:pt idx="848">
                  <c:v>43733</c:v>
                </c:pt>
                <c:pt idx="849">
                  <c:v>43734</c:v>
                </c:pt>
                <c:pt idx="850">
                  <c:v>43735</c:v>
                </c:pt>
                <c:pt idx="851">
                  <c:v>43738</c:v>
                </c:pt>
                <c:pt idx="852">
                  <c:v>43739</c:v>
                </c:pt>
                <c:pt idx="853">
                  <c:v>43740</c:v>
                </c:pt>
                <c:pt idx="854">
                  <c:v>43741</c:v>
                </c:pt>
                <c:pt idx="855">
                  <c:v>43742</c:v>
                </c:pt>
                <c:pt idx="856">
                  <c:v>43745</c:v>
                </c:pt>
                <c:pt idx="857">
                  <c:v>43746</c:v>
                </c:pt>
                <c:pt idx="858">
                  <c:v>43747</c:v>
                </c:pt>
                <c:pt idx="859">
                  <c:v>43748</c:v>
                </c:pt>
                <c:pt idx="860">
                  <c:v>43749</c:v>
                </c:pt>
                <c:pt idx="861">
                  <c:v>43752</c:v>
                </c:pt>
                <c:pt idx="862">
                  <c:v>43753</c:v>
                </c:pt>
                <c:pt idx="863">
                  <c:v>43754</c:v>
                </c:pt>
                <c:pt idx="864">
                  <c:v>43755</c:v>
                </c:pt>
                <c:pt idx="865">
                  <c:v>43756</c:v>
                </c:pt>
                <c:pt idx="866">
                  <c:v>43759</c:v>
                </c:pt>
                <c:pt idx="867">
                  <c:v>43760</c:v>
                </c:pt>
                <c:pt idx="868">
                  <c:v>43761</c:v>
                </c:pt>
                <c:pt idx="869">
                  <c:v>43762</c:v>
                </c:pt>
                <c:pt idx="870">
                  <c:v>43763</c:v>
                </c:pt>
                <c:pt idx="871">
                  <c:v>43766</c:v>
                </c:pt>
                <c:pt idx="872">
                  <c:v>43767</c:v>
                </c:pt>
                <c:pt idx="873">
                  <c:v>43768</c:v>
                </c:pt>
                <c:pt idx="874">
                  <c:v>43769</c:v>
                </c:pt>
                <c:pt idx="875">
                  <c:v>43770</c:v>
                </c:pt>
                <c:pt idx="876">
                  <c:v>43773</c:v>
                </c:pt>
                <c:pt idx="877">
                  <c:v>43774</c:v>
                </c:pt>
                <c:pt idx="878">
                  <c:v>43775</c:v>
                </c:pt>
                <c:pt idx="879">
                  <c:v>43776</c:v>
                </c:pt>
                <c:pt idx="880">
                  <c:v>43777</c:v>
                </c:pt>
                <c:pt idx="881">
                  <c:v>43780</c:v>
                </c:pt>
                <c:pt idx="882">
                  <c:v>43781</c:v>
                </c:pt>
                <c:pt idx="883">
                  <c:v>43782</c:v>
                </c:pt>
                <c:pt idx="884">
                  <c:v>43783</c:v>
                </c:pt>
                <c:pt idx="885">
                  <c:v>43784</c:v>
                </c:pt>
                <c:pt idx="886">
                  <c:v>43787</c:v>
                </c:pt>
                <c:pt idx="887">
                  <c:v>43788</c:v>
                </c:pt>
                <c:pt idx="888">
                  <c:v>43789</c:v>
                </c:pt>
                <c:pt idx="889">
                  <c:v>43790</c:v>
                </c:pt>
                <c:pt idx="890">
                  <c:v>43791</c:v>
                </c:pt>
                <c:pt idx="891">
                  <c:v>43794</c:v>
                </c:pt>
                <c:pt idx="892">
                  <c:v>43795</c:v>
                </c:pt>
                <c:pt idx="893">
                  <c:v>43796</c:v>
                </c:pt>
                <c:pt idx="894">
                  <c:v>43797</c:v>
                </c:pt>
                <c:pt idx="895">
                  <c:v>43798</c:v>
                </c:pt>
                <c:pt idx="896">
                  <c:v>43801</c:v>
                </c:pt>
                <c:pt idx="897">
                  <c:v>43802</c:v>
                </c:pt>
                <c:pt idx="898">
                  <c:v>43803</c:v>
                </c:pt>
                <c:pt idx="899">
                  <c:v>43804</c:v>
                </c:pt>
                <c:pt idx="900">
                  <c:v>43805</c:v>
                </c:pt>
                <c:pt idx="901">
                  <c:v>43808</c:v>
                </c:pt>
                <c:pt idx="902">
                  <c:v>43809</c:v>
                </c:pt>
                <c:pt idx="903">
                  <c:v>43810</c:v>
                </c:pt>
                <c:pt idx="904">
                  <c:v>43811</c:v>
                </c:pt>
                <c:pt idx="905">
                  <c:v>43812</c:v>
                </c:pt>
                <c:pt idx="906">
                  <c:v>43815</c:v>
                </c:pt>
                <c:pt idx="907">
                  <c:v>43816</c:v>
                </c:pt>
                <c:pt idx="908">
                  <c:v>43817</c:v>
                </c:pt>
                <c:pt idx="909">
                  <c:v>43818</c:v>
                </c:pt>
                <c:pt idx="910">
                  <c:v>43819</c:v>
                </c:pt>
                <c:pt idx="911">
                  <c:v>43822</c:v>
                </c:pt>
                <c:pt idx="912">
                  <c:v>43826</c:v>
                </c:pt>
                <c:pt idx="913">
                  <c:v>43829</c:v>
                </c:pt>
                <c:pt idx="914">
                  <c:v>43832</c:v>
                </c:pt>
                <c:pt idx="915">
                  <c:v>43833</c:v>
                </c:pt>
                <c:pt idx="916">
                  <c:v>43836</c:v>
                </c:pt>
                <c:pt idx="917">
                  <c:v>43837</c:v>
                </c:pt>
                <c:pt idx="918">
                  <c:v>43838</c:v>
                </c:pt>
                <c:pt idx="919">
                  <c:v>43839</c:v>
                </c:pt>
                <c:pt idx="920">
                  <c:v>43840</c:v>
                </c:pt>
                <c:pt idx="921">
                  <c:v>43843</c:v>
                </c:pt>
                <c:pt idx="922">
                  <c:v>43844</c:v>
                </c:pt>
                <c:pt idx="923">
                  <c:v>43845</c:v>
                </c:pt>
                <c:pt idx="924">
                  <c:v>43846</c:v>
                </c:pt>
                <c:pt idx="925">
                  <c:v>43847</c:v>
                </c:pt>
                <c:pt idx="926">
                  <c:v>43850</c:v>
                </c:pt>
                <c:pt idx="927">
                  <c:v>43851</c:v>
                </c:pt>
                <c:pt idx="928">
                  <c:v>43852</c:v>
                </c:pt>
                <c:pt idx="929">
                  <c:v>43853</c:v>
                </c:pt>
                <c:pt idx="930">
                  <c:v>43854</c:v>
                </c:pt>
                <c:pt idx="931">
                  <c:v>43857</c:v>
                </c:pt>
                <c:pt idx="932">
                  <c:v>43858</c:v>
                </c:pt>
                <c:pt idx="933">
                  <c:v>43859</c:v>
                </c:pt>
                <c:pt idx="934">
                  <c:v>43860</c:v>
                </c:pt>
                <c:pt idx="935">
                  <c:v>43861</c:v>
                </c:pt>
                <c:pt idx="936">
                  <c:v>43864</c:v>
                </c:pt>
                <c:pt idx="937">
                  <c:v>43865</c:v>
                </c:pt>
                <c:pt idx="938">
                  <c:v>43866</c:v>
                </c:pt>
                <c:pt idx="939">
                  <c:v>43867</c:v>
                </c:pt>
                <c:pt idx="940">
                  <c:v>43868</c:v>
                </c:pt>
                <c:pt idx="941">
                  <c:v>43871</c:v>
                </c:pt>
                <c:pt idx="942">
                  <c:v>43872</c:v>
                </c:pt>
                <c:pt idx="943">
                  <c:v>43873</c:v>
                </c:pt>
                <c:pt idx="944">
                  <c:v>43874</c:v>
                </c:pt>
                <c:pt idx="945">
                  <c:v>43875</c:v>
                </c:pt>
                <c:pt idx="946">
                  <c:v>43878</c:v>
                </c:pt>
                <c:pt idx="947">
                  <c:v>43879</c:v>
                </c:pt>
                <c:pt idx="948">
                  <c:v>43880</c:v>
                </c:pt>
                <c:pt idx="949">
                  <c:v>43881</c:v>
                </c:pt>
                <c:pt idx="950">
                  <c:v>43882</c:v>
                </c:pt>
                <c:pt idx="951">
                  <c:v>43885</c:v>
                </c:pt>
                <c:pt idx="952">
                  <c:v>43886</c:v>
                </c:pt>
                <c:pt idx="953">
                  <c:v>43887</c:v>
                </c:pt>
                <c:pt idx="954">
                  <c:v>43888</c:v>
                </c:pt>
                <c:pt idx="955">
                  <c:v>43889</c:v>
                </c:pt>
                <c:pt idx="956">
                  <c:v>43892</c:v>
                </c:pt>
                <c:pt idx="957">
                  <c:v>43893</c:v>
                </c:pt>
                <c:pt idx="958">
                  <c:v>43894</c:v>
                </c:pt>
                <c:pt idx="959">
                  <c:v>43895</c:v>
                </c:pt>
                <c:pt idx="960">
                  <c:v>43896</c:v>
                </c:pt>
                <c:pt idx="961">
                  <c:v>43899</c:v>
                </c:pt>
                <c:pt idx="962">
                  <c:v>43900</c:v>
                </c:pt>
                <c:pt idx="963">
                  <c:v>43901</c:v>
                </c:pt>
                <c:pt idx="964">
                  <c:v>43902</c:v>
                </c:pt>
                <c:pt idx="965">
                  <c:v>43903</c:v>
                </c:pt>
                <c:pt idx="966">
                  <c:v>43906</c:v>
                </c:pt>
                <c:pt idx="967">
                  <c:v>43907</c:v>
                </c:pt>
                <c:pt idx="968">
                  <c:v>43908</c:v>
                </c:pt>
                <c:pt idx="969">
                  <c:v>43909</c:v>
                </c:pt>
                <c:pt idx="970">
                  <c:v>43910</c:v>
                </c:pt>
                <c:pt idx="971">
                  <c:v>43913</c:v>
                </c:pt>
                <c:pt idx="972">
                  <c:v>43914</c:v>
                </c:pt>
                <c:pt idx="973">
                  <c:v>43915</c:v>
                </c:pt>
                <c:pt idx="974">
                  <c:v>43916</c:v>
                </c:pt>
                <c:pt idx="975">
                  <c:v>43917</c:v>
                </c:pt>
                <c:pt idx="976">
                  <c:v>43920</c:v>
                </c:pt>
                <c:pt idx="977">
                  <c:v>43921</c:v>
                </c:pt>
                <c:pt idx="978">
                  <c:v>43922</c:v>
                </c:pt>
                <c:pt idx="979">
                  <c:v>43923</c:v>
                </c:pt>
                <c:pt idx="980">
                  <c:v>43924</c:v>
                </c:pt>
                <c:pt idx="981">
                  <c:v>43927</c:v>
                </c:pt>
                <c:pt idx="982">
                  <c:v>43928</c:v>
                </c:pt>
                <c:pt idx="983">
                  <c:v>43929</c:v>
                </c:pt>
                <c:pt idx="984">
                  <c:v>43930</c:v>
                </c:pt>
                <c:pt idx="985">
                  <c:v>43935</c:v>
                </c:pt>
                <c:pt idx="986">
                  <c:v>43936</c:v>
                </c:pt>
                <c:pt idx="987">
                  <c:v>43937</c:v>
                </c:pt>
                <c:pt idx="988">
                  <c:v>43938</c:v>
                </c:pt>
                <c:pt idx="989">
                  <c:v>43941</c:v>
                </c:pt>
                <c:pt idx="990">
                  <c:v>43942</c:v>
                </c:pt>
                <c:pt idx="991">
                  <c:v>43943</c:v>
                </c:pt>
                <c:pt idx="992">
                  <c:v>43944</c:v>
                </c:pt>
                <c:pt idx="993">
                  <c:v>43945</c:v>
                </c:pt>
                <c:pt idx="994">
                  <c:v>43948</c:v>
                </c:pt>
                <c:pt idx="995">
                  <c:v>43949</c:v>
                </c:pt>
                <c:pt idx="996">
                  <c:v>43950</c:v>
                </c:pt>
                <c:pt idx="997">
                  <c:v>43951</c:v>
                </c:pt>
                <c:pt idx="998">
                  <c:v>43955</c:v>
                </c:pt>
                <c:pt idx="999">
                  <c:v>43956</c:v>
                </c:pt>
                <c:pt idx="1000">
                  <c:v>43957</c:v>
                </c:pt>
                <c:pt idx="1001">
                  <c:v>43958</c:v>
                </c:pt>
                <c:pt idx="1002">
                  <c:v>43959</c:v>
                </c:pt>
                <c:pt idx="1003">
                  <c:v>43962</c:v>
                </c:pt>
                <c:pt idx="1004">
                  <c:v>43963</c:v>
                </c:pt>
                <c:pt idx="1005">
                  <c:v>43964</c:v>
                </c:pt>
                <c:pt idx="1006">
                  <c:v>43965</c:v>
                </c:pt>
                <c:pt idx="1007">
                  <c:v>43966</c:v>
                </c:pt>
                <c:pt idx="1008">
                  <c:v>43969</c:v>
                </c:pt>
                <c:pt idx="1009">
                  <c:v>43970</c:v>
                </c:pt>
                <c:pt idx="1010">
                  <c:v>43971</c:v>
                </c:pt>
                <c:pt idx="1011">
                  <c:v>43973</c:v>
                </c:pt>
                <c:pt idx="1012">
                  <c:v>43976</c:v>
                </c:pt>
                <c:pt idx="1013">
                  <c:v>43977</c:v>
                </c:pt>
                <c:pt idx="1014">
                  <c:v>43978</c:v>
                </c:pt>
                <c:pt idx="1015">
                  <c:v>43979</c:v>
                </c:pt>
                <c:pt idx="1016">
                  <c:v>43980</c:v>
                </c:pt>
                <c:pt idx="1017">
                  <c:v>43983</c:v>
                </c:pt>
                <c:pt idx="1018">
                  <c:v>43984</c:v>
                </c:pt>
                <c:pt idx="1019">
                  <c:v>43985</c:v>
                </c:pt>
                <c:pt idx="1020">
                  <c:v>43986</c:v>
                </c:pt>
                <c:pt idx="1021">
                  <c:v>43987</c:v>
                </c:pt>
                <c:pt idx="1022">
                  <c:v>43990</c:v>
                </c:pt>
                <c:pt idx="1023">
                  <c:v>43991</c:v>
                </c:pt>
                <c:pt idx="1024">
                  <c:v>43992</c:v>
                </c:pt>
                <c:pt idx="1025">
                  <c:v>43993</c:v>
                </c:pt>
                <c:pt idx="1026">
                  <c:v>43994</c:v>
                </c:pt>
                <c:pt idx="1027">
                  <c:v>43997</c:v>
                </c:pt>
                <c:pt idx="1028">
                  <c:v>43998</c:v>
                </c:pt>
                <c:pt idx="1029">
                  <c:v>43999</c:v>
                </c:pt>
                <c:pt idx="1030">
                  <c:v>44000</c:v>
                </c:pt>
                <c:pt idx="1031">
                  <c:v>44001</c:v>
                </c:pt>
                <c:pt idx="1032">
                  <c:v>44004</c:v>
                </c:pt>
                <c:pt idx="1033">
                  <c:v>44007</c:v>
                </c:pt>
                <c:pt idx="1034">
                  <c:v>44008</c:v>
                </c:pt>
                <c:pt idx="1035">
                  <c:v>44011</c:v>
                </c:pt>
                <c:pt idx="1036">
                  <c:v>44012</c:v>
                </c:pt>
                <c:pt idx="1037">
                  <c:v>44013</c:v>
                </c:pt>
                <c:pt idx="1038">
                  <c:v>44014</c:v>
                </c:pt>
                <c:pt idx="1039">
                  <c:v>44015</c:v>
                </c:pt>
                <c:pt idx="1040">
                  <c:v>44018</c:v>
                </c:pt>
                <c:pt idx="1041">
                  <c:v>44019</c:v>
                </c:pt>
                <c:pt idx="1042">
                  <c:v>44020</c:v>
                </c:pt>
                <c:pt idx="1043">
                  <c:v>44021</c:v>
                </c:pt>
                <c:pt idx="1044">
                  <c:v>44022</c:v>
                </c:pt>
                <c:pt idx="1045">
                  <c:v>44025</c:v>
                </c:pt>
                <c:pt idx="1046">
                  <c:v>44026</c:v>
                </c:pt>
                <c:pt idx="1047">
                  <c:v>44027</c:v>
                </c:pt>
                <c:pt idx="1048">
                  <c:v>44028</c:v>
                </c:pt>
                <c:pt idx="1049">
                  <c:v>44029</c:v>
                </c:pt>
                <c:pt idx="1050">
                  <c:v>44032</c:v>
                </c:pt>
                <c:pt idx="1051">
                  <c:v>44033</c:v>
                </c:pt>
                <c:pt idx="1052">
                  <c:v>44034</c:v>
                </c:pt>
                <c:pt idx="1053">
                  <c:v>44035</c:v>
                </c:pt>
                <c:pt idx="1054">
                  <c:v>44036</c:v>
                </c:pt>
                <c:pt idx="1055">
                  <c:v>44039</c:v>
                </c:pt>
                <c:pt idx="1056">
                  <c:v>44040</c:v>
                </c:pt>
                <c:pt idx="1057">
                  <c:v>44041</c:v>
                </c:pt>
                <c:pt idx="1058">
                  <c:v>44042</c:v>
                </c:pt>
                <c:pt idx="1059">
                  <c:v>44043</c:v>
                </c:pt>
                <c:pt idx="1060">
                  <c:v>44046</c:v>
                </c:pt>
                <c:pt idx="1061">
                  <c:v>44047</c:v>
                </c:pt>
                <c:pt idx="1062">
                  <c:v>44048</c:v>
                </c:pt>
                <c:pt idx="1063">
                  <c:v>44049</c:v>
                </c:pt>
                <c:pt idx="1064">
                  <c:v>44050</c:v>
                </c:pt>
                <c:pt idx="1065">
                  <c:v>44053</c:v>
                </c:pt>
                <c:pt idx="1066">
                  <c:v>44054</c:v>
                </c:pt>
                <c:pt idx="1067">
                  <c:v>44055</c:v>
                </c:pt>
                <c:pt idx="1068">
                  <c:v>44056</c:v>
                </c:pt>
                <c:pt idx="1069">
                  <c:v>44057</c:v>
                </c:pt>
                <c:pt idx="1070">
                  <c:v>44060</c:v>
                </c:pt>
                <c:pt idx="1071">
                  <c:v>44061</c:v>
                </c:pt>
                <c:pt idx="1072">
                  <c:v>44062</c:v>
                </c:pt>
                <c:pt idx="1073">
                  <c:v>44064</c:v>
                </c:pt>
                <c:pt idx="1074">
                  <c:v>44067</c:v>
                </c:pt>
                <c:pt idx="1075">
                  <c:v>44068</c:v>
                </c:pt>
                <c:pt idx="1076">
                  <c:v>44069</c:v>
                </c:pt>
                <c:pt idx="1077">
                  <c:v>44070</c:v>
                </c:pt>
                <c:pt idx="1078">
                  <c:v>44071</c:v>
                </c:pt>
                <c:pt idx="1079">
                  <c:v>44074</c:v>
                </c:pt>
                <c:pt idx="1080">
                  <c:v>44075</c:v>
                </c:pt>
                <c:pt idx="1081">
                  <c:v>44076</c:v>
                </c:pt>
                <c:pt idx="1082">
                  <c:v>44077</c:v>
                </c:pt>
                <c:pt idx="1083">
                  <c:v>44078</c:v>
                </c:pt>
                <c:pt idx="1084">
                  <c:v>44081</c:v>
                </c:pt>
                <c:pt idx="1085">
                  <c:v>44082</c:v>
                </c:pt>
                <c:pt idx="1086">
                  <c:v>44083</c:v>
                </c:pt>
                <c:pt idx="1087">
                  <c:v>44084</c:v>
                </c:pt>
                <c:pt idx="1088">
                  <c:v>44085</c:v>
                </c:pt>
                <c:pt idx="1089">
                  <c:v>44088</c:v>
                </c:pt>
                <c:pt idx="1090">
                  <c:v>44089</c:v>
                </c:pt>
                <c:pt idx="1091">
                  <c:v>44090</c:v>
                </c:pt>
                <c:pt idx="1092">
                  <c:v>44091</c:v>
                </c:pt>
                <c:pt idx="1093">
                  <c:v>44092</c:v>
                </c:pt>
                <c:pt idx="1094">
                  <c:v>44095</c:v>
                </c:pt>
                <c:pt idx="1095">
                  <c:v>44096</c:v>
                </c:pt>
                <c:pt idx="1096">
                  <c:v>44097</c:v>
                </c:pt>
                <c:pt idx="1097">
                  <c:v>44098</c:v>
                </c:pt>
                <c:pt idx="1098">
                  <c:v>44099</c:v>
                </c:pt>
                <c:pt idx="1099">
                  <c:v>44102</c:v>
                </c:pt>
                <c:pt idx="1100">
                  <c:v>44103</c:v>
                </c:pt>
                <c:pt idx="1101">
                  <c:v>44104</c:v>
                </c:pt>
                <c:pt idx="1102">
                  <c:v>44105</c:v>
                </c:pt>
                <c:pt idx="1103">
                  <c:v>44106</c:v>
                </c:pt>
                <c:pt idx="1104">
                  <c:v>44109</c:v>
                </c:pt>
                <c:pt idx="1105">
                  <c:v>44110</c:v>
                </c:pt>
                <c:pt idx="1106">
                  <c:v>44111</c:v>
                </c:pt>
                <c:pt idx="1107">
                  <c:v>44112</c:v>
                </c:pt>
                <c:pt idx="1108">
                  <c:v>44113</c:v>
                </c:pt>
                <c:pt idx="1109">
                  <c:v>44116</c:v>
                </c:pt>
                <c:pt idx="1110">
                  <c:v>44117</c:v>
                </c:pt>
                <c:pt idx="1111">
                  <c:v>44118</c:v>
                </c:pt>
                <c:pt idx="1112">
                  <c:v>44119</c:v>
                </c:pt>
                <c:pt idx="1113">
                  <c:v>44120</c:v>
                </c:pt>
                <c:pt idx="1114">
                  <c:v>44123</c:v>
                </c:pt>
                <c:pt idx="1115">
                  <c:v>44124</c:v>
                </c:pt>
                <c:pt idx="1116">
                  <c:v>44125</c:v>
                </c:pt>
                <c:pt idx="1117">
                  <c:v>44126</c:v>
                </c:pt>
                <c:pt idx="1118">
                  <c:v>44127</c:v>
                </c:pt>
                <c:pt idx="1119">
                  <c:v>44130</c:v>
                </c:pt>
                <c:pt idx="1120">
                  <c:v>44131</c:v>
                </c:pt>
                <c:pt idx="1121">
                  <c:v>44132</c:v>
                </c:pt>
                <c:pt idx="1122">
                  <c:v>44133</c:v>
                </c:pt>
                <c:pt idx="1123">
                  <c:v>44134</c:v>
                </c:pt>
                <c:pt idx="1124">
                  <c:v>44137</c:v>
                </c:pt>
                <c:pt idx="1125">
                  <c:v>44138</c:v>
                </c:pt>
                <c:pt idx="1126">
                  <c:v>44139</c:v>
                </c:pt>
                <c:pt idx="1127">
                  <c:v>44140</c:v>
                </c:pt>
                <c:pt idx="1128">
                  <c:v>44141</c:v>
                </c:pt>
                <c:pt idx="1129">
                  <c:v>44144</c:v>
                </c:pt>
                <c:pt idx="1130">
                  <c:v>44145</c:v>
                </c:pt>
                <c:pt idx="1131">
                  <c:v>44146</c:v>
                </c:pt>
                <c:pt idx="1132">
                  <c:v>44147</c:v>
                </c:pt>
                <c:pt idx="1133">
                  <c:v>44148</c:v>
                </c:pt>
                <c:pt idx="1134">
                  <c:v>44151</c:v>
                </c:pt>
                <c:pt idx="1135">
                  <c:v>44152</c:v>
                </c:pt>
                <c:pt idx="1136">
                  <c:v>44153</c:v>
                </c:pt>
                <c:pt idx="1137">
                  <c:v>44154</c:v>
                </c:pt>
                <c:pt idx="1138">
                  <c:v>44155</c:v>
                </c:pt>
                <c:pt idx="1139">
                  <c:v>44158</c:v>
                </c:pt>
                <c:pt idx="1140">
                  <c:v>44159</c:v>
                </c:pt>
                <c:pt idx="1141">
                  <c:v>44160</c:v>
                </c:pt>
                <c:pt idx="1142">
                  <c:v>44161</c:v>
                </c:pt>
                <c:pt idx="1143">
                  <c:v>44162</c:v>
                </c:pt>
                <c:pt idx="1144">
                  <c:v>44165</c:v>
                </c:pt>
                <c:pt idx="1145">
                  <c:v>44166</c:v>
                </c:pt>
                <c:pt idx="1146">
                  <c:v>44167</c:v>
                </c:pt>
                <c:pt idx="1147">
                  <c:v>44168</c:v>
                </c:pt>
                <c:pt idx="1148">
                  <c:v>44169</c:v>
                </c:pt>
                <c:pt idx="1149">
                  <c:v>44172</c:v>
                </c:pt>
                <c:pt idx="1150">
                  <c:v>44173</c:v>
                </c:pt>
                <c:pt idx="1151">
                  <c:v>44174</c:v>
                </c:pt>
                <c:pt idx="1152">
                  <c:v>44175</c:v>
                </c:pt>
                <c:pt idx="1153">
                  <c:v>44176</c:v>
                </c:pt>
                <c:pt idx="1154">
                  <c:v>44179</c:v>
                </c:pt>
                <c:pt idx="1155">
                  <c:v>44180</c:v>
                </c:pt>
                <c:pt idx="1156">
                  <c:v>44181</c:v>
                </c:pt>
                <c:pt idx="1157">
                  <c:v>44182</c:v>
                </c:pt>
                <c:pt idx="1158">
                  <c:v>44183</c:v>
                </c:pt>
                <c:pt idx="1159">
                  <c:v>44186</c:v>
                </c:pt>
                <c:pt idx="1160">
                  <c:v>44187</c:v>
                </c:pt>
                <c:pt idx="1161">
                  <c:v>44188</c:v>
                </c:pt>
                <c:pt idx="1162">
                  <c:v>44193</c:v>
                </c:pt>
                <c:pt idx="1163">
                  <c:v>44194</c:v>
                </c:pt>
                <c:pt idx="1164">
                  <c:v>44195</c:v>
                </c:pt>
                <c:pt idx="1165">
                  <c:v>44200</c:v>
                </c:pt>
                <c:pt idx="1166">
                  <c:v>44201</c:v>
                </c:pt>
                <c:pt idx="1167">
                  <c:v>44202</c:v>
                </c:pt>
                <c:pt idx="1168">
                  <c:v>44203</c:v>
                </c:pt>
                <c:pt idx="1169">
                  <c:v>44204</c:v>
                </c:pt>
                <c:pt idx="1170">
                  <c:v>44207</c:v>
                </c:pt>
                <c:pt idx="1171">
                  <c:v>44208</c:v>
                </c:pt>
                <c:pt idx="1172">
                  <c:v>44209</c:v>
                </c:pt>
                <c:pt idx="1173">
                  <c:v>44210</c:v>
                </c:pt>
                <c:pt idx="1174">
                  <c:v>44211</c:v>
                </c:pt>
                <c:pt idx="1175">
                  <c:v>44214</c:v>
                </c:pt>
                <c:pt idx="1176">
                  <c:v>44215</c:v>
                </c:pt>
                <c:pt idx="1177">
                  <c:v>44216</c:v>
                </c:pt>
                <c:pt idx="1178">
                  <c:v>44217</c:v>
                </c:pt>
                <c:pt idx="1179">
                  <c:v>44218</c:v>
                </c:pt>
                <c:pt idx="1180">
                  <c:v>44221</c:v>
                </c:pt>
                <c:pt idx="1181">
                  <c:v>44222</c:v>
                </c:pt>
                <c:pt idx="1182">
                  <c:v>44223</c:v>
                </c:pt>
                <c:pt idx="1183">
                  <c:v>44224</c:v>
                </c:pt>
                <c:pt idx="1184">
                  <c:v>44225</c:v>
                </c:pt>
                <c:pt idx="1185">
                  <c:v>44228</c:v>
                </c:pt>
                <c:pt idx="1186">
                  <c:v>44229</c:v>
                </c:pt>
                <c:pt idx="1187">
                  <c:v>44230</c:v>
                </c:pt>
                <c:pt idx="1188">
                  <c:v>44231</c:v>
                </c:pt>
                <c:pt idx="1189">
                  <c:v>44232</c:v>
                </c:pt>
                <c:pt idx="1190">
                  <c:v>44235</c:v>
                </c:pt>
                <c:pt idx="1191">
                  <c:v>44236</c:v>
                </c:pt>
                <c:pt idx="1192">
                  <c:v>44237</c:v>
                </c:pt>
                <c:pt idx="1193">
                  <c:v>44238</c:v>
                </c:pt>
                <c:pt idx="1194">
                  <c:v>44239</c:v>
                </c:pt>
                <c:pt idx="1195">
                  <c:v>44242</c:v>
                </c:pt>
                <c:pt idx="1196">
                  <c:v>44243</c:v>
                </c:pt>
                <c:pt idx="1197">
                  <c:v>44244</c:v>
                </c:pt>
                <c:pt idx="1198">
                  <c:v>44245</c:v>
                </c:pt>
                <c:pt idx="1199">
                  <c:v>44246</c:v>
                </c:pt>
                <c:pt idx="1200">
                  <c:v>44249</c:v>
                </c:pt>
                <c:pt idx="1201">
                  <c:v>44250</c:v>
                </c:pt>
                <c:pt idx="1202">
                  <c:v>44252</c:v>
                </c:pt>
                <c:pt idx="1203">
                  <c:v>44253</c:v>
                </c:pt>
                <c:pt idx="1204">
                  <c:v>44256</c:v>
                </c:pt>
                <c:pt idx="1205">
                  <c:v>44257</c:v>
                </c:pt>
                <c:pt idx="1206">
                  <c:v>44258</c:v>
                </c:pt>
                <c:pt idx="1207">
                  <c:v>44259</c:v>
                </c:pt>
                <c:pt idx="1208">
                  <c:v>44260</c:v>
                </c:pt>
                <c:pt idx="1209">
                  <c:v>44263</c:v>
                </c:pt>
                <c:pt idx="1210">
                  <c:v>44264</c:v>
                </c:pt>
                <c:pt idx="1211">
                  <c:v>44265</c:v>
                </c:pt>
                <c:pt idx="1212">
                  <c:v>44266</c:v>
                </c:pt>
                <c:pt idx="1213">
                  <c:v>44267</c:v>
                </c:pt>
                <c:pt idx="1214">
                  <c:v>44270</c:v>
                </c:pt>
                <c:pt idx="1215">
                  <c:v>44271</c:v>
                </c:pt>
                <c:pt idx="1216">
                  <c:v>44272</c:v>
                </c:pt>
                <c:pt idx="1217">
                  <c:v>44273</c:v>
                </c:pt>
                <c:pt idx="1218">
                  <c:v>44274</c:v>
                </c:pt>
                <c:pt idx="1219">
                  <c:v>44277</c:v>
                </c:pt>
                <c:pt idx="1220">
                  <c:v>44278</c:v>
                </c:pt>
                <c:pt idx="1221">
                  <c:v>44279</c:v>
                </c:pt>
                <c:pt idx="1222">
                  <c:v>44280</c:v>
                </c:pt>
                <c:pt idx="1223">
                  <c:v>44281</c:v>
                </c:pt>
                <c:pt idx="1224">
                  <c:v>44284</c:v>
                </c:pt>
                <c:pt idx="1225">
                  <c:v>44285</c:v>
                </c:pt>
                <c:pt idx="1226">
                  <c:v>44286</c:v>
                </c:pt>
                <c:pt idx="1227">
                  <c:v>44287</c:v>
                </c:pt>
                <c:pt idx="1228">
                  <c:v>44292</c:v>
                </c:pt>
                <c:pt idx="1229">
                  <c:v>44293</c:v>
                </c:pt>
                <c:pt idx="1230">
                  <c:v>44294</c:v>
                </c:pt>
                <c:pt idx="1231">
                  <c:v>44295</c:v>
                </c:pt>
                <c:pt idx="1232">
                  <c:v>44298</c:v>
                </c:pt>
                <c:pt idx="1233">
                  <c:v>44299</c:v>
                </c:pt>
                <c:pt idx="1234">
                  <c:v>44300</c:v>
                </c:pt>
                <c:pt idx="1235">
                  <c:v>44301</c:v>
                </c:pt>
                <c:pt idx="1236">
                  <c:v>44302</c:v>
                </c:pt>
                <c:pt idx="1237">
                  <c:v>44305</c:v>
                </c:pt>
                <c:pt idx="1238">
                  <c:v>44306</c:v>
                </c:pt>
                <c:pt idx="1239">
                  <c:v>44307</c:v>
                </c:pt>
                <c:pt idx="1240">
                  <c:v>44308</c:v>
                </c:pt>
                <c:pt idx="1241">
                  <c:v>44309</c:v>
                </c:pt>
                <c:pt idx="1242">
                  <c:v>44312</c:v>
                </c:pt>
                <c:pt idx="1243">
                  <c:v>44313</c:v>
                </c:pt>
                <c:pt idx="1244">
                  <c:v>44314</c:v>
                </c:pt>
                <c:pt idx="1245">
                  <c:v>44315</c:v>
                </c:pt>
                <c:pt idx="1246">
                  <c:v>44316</c:v>
                </c:pt>
                <c:pt idx="1247">
                  <c:v>44319</c:v>
                </c:pt>
                <c:pt idx="1248">
                  <c:v>44320</c:v>
                </c:pt>
                <c:pt idx="1249">
                  <c:v>44321</c:v>
                </c:pt>
                <c:pt idx="1250">
                  <c:v>44322</c:v>
                </c:pt>
                <c:pt idx="1251">
                  <c:v>44323</c:v>
                </c:pt>
                <c:pt idx="1252">
                  <c:v>44326</c:v>
                </c:pt>
                <c:pt idx="1253">
                  <c:v>44327</c:v>
                </c:pt>
                <c:pt idx="1254">
                  <c:v>44328</c:v>
                </c:pt>
                <c:pt idx="1255">
                  <c:v>44330</c:v>
                </c:pt>
                <c:pt idx="1256">
                  <c:v>44333</c:v>
                </c:pt>
                <c:pt idx="1257">
                  <c:v>44334</c:v>
                </c:pt>
                <c:pt idx="1258">
                  <c:v>44335</c:v>
                </c:pt>
                <c:pt idx="1259">
                  <c:v>44336</c:v>
                </c:pt>
                <c:pt idx="1260">
                  <c:v>44337</c:v>
                </c:pt>
                <c:pt idx="1261">
                  <c:v>44340</c:v>
                </c:pt>
                <c:pt idx="1262">
                  <c:v>44341</c:v>
                </c:pt>
                <c:pt idx="1263">
                  <c:v>44342</c:v>
                </c:pt>
                <c:pt idx="1264">
                  <c:v>44343</c:v>
                </c:pt>
                <c:pt idx="1265">
                  <c:v>44344</c:v>
                </c:pt>
                <c:pt idx="1266">
                  <c:v>44347</c:v>
                </c:pt>
                <c:pt idx="1267">
                  <c:v>44348</c:v>
                </c:pt>
                <c:pt idx="1268">
                  <c:v>44349</c:v>
                </c:pt>
                <c:pt idx="1269">
                  <c:v>44350</c:v>
                </c:pt>
                <c:pt idx="1270">
                  <c:v>44351</c:v>
                </c:pt>
                <c:pt idx="1271">
                  <c:v>44354</c:v>
                </c:pt>
                <c:pt idx="1272">
                  <c:v>44355</c:v>
                </c:pt>
                <c:pt idx="1273">
                  <c:v>44356</c:v>
                </c:pt>
                <c:pt idx="1274">
                  <c:v>44357</c:v>
                </c:pt>
                <c:pt idx="1275">
                  <c:v>44358</c:v>
                </c:pt>
                <c:pt idx="1276">
                  <c:v>44361</c:v>
                </c:pt>
                <c:pt idx="1277">
                  <c:v>44362</c:v>
                </c:pt>
                <c:pt idx="1278">
                  <c:v>44363</c:v>
                </c:pt>
                <c:pt idx="1279">
                  <c:v>44364</c:v>
                </c:pt>
                <c:pt idx="1280">
                  <c:v>44365</c:v>
                </c:pt>
                <c:pt idx="1281">
                  <c:v>44368</c:v>
                </c:pt>
                <c:pt idx="1282">
                  <c:v>44369</c:v>
                </c:pt>
                <c:pt idx="1283">
                  <c:v>44372</c:v>
                </c:pt>
                <c:pt idx="1284">
                  <c:v>44375</c:v>
                </c:pt>
                <c:pt idx="1285">
                  <c:v>44376</c:v>
                </c:pt>
                <c:pt idx="1286">
                  <c:v>44377</c:v>
                </c:pt>
                <c:pt idx="1287">
                  <c:v>44378</c:v>
                </c:pt>
                <c:pt idx="1288">
                  <c:v>44379</c:v>
                </c:pt>
                <c:pt idx="1289">
                  <c:v>44382</c:v>
                </c:pt>
                <c:pt idx="1290">
                  <c:v>44383</c:v>
                </c:pt>
                <c:pt idx="1291">
                  <c:v>44384</c:v>
                </c:pt>
                <c:pt idx="1292">
                  <c:v>44385</c:v>
                </c:pt>
                <c:pt idx="1293">
                  <c:v>44386</c:v>
                </c:pt>
                <c:pt idx="1294">
                  <c:v>44389</c:v>
                </c:pt>
                <c:pt idx="1295">
                  <c:v>44390</c:v>
                </c:pt>
                <c:pt idx="1296">
                  <c:v>44391</c:v>
                </c:pt>
                <c:pt idx="1297">
                  <c:v>44392</c:v>
                </c:pt>
                <c:pt idx="1298">
                  <c:v>44393</c:v>
                </c:pt>
                <c:pt idx="1299">
                  <c:v>44396</c:v>
                </c:pt>
                <c:pt idx="1300">
                  <c:v>44397</c:v>
                </c:pt>
                <c:pt idx="1301">
                  <c:v>44398</c:v>
                </c:pt>
                <c:pt idx="1302">
                  <c:v>44399</c:v>
                </c:pt>
                <c:pt idx="1303">
                  <c:v>44400</c:v>
                </c:pt>
                <c:pt idx="1304">
                  <c:v>44403</c:v>
                </c:pt>
                <c:pt idx="1305">
                  <c:v>44404</c:v>
                </c:pt>
                <c:pt idx="1306">
                  <c:v>44405</c:v>
                </c:pt>
                <c:pt idx="1307">
                  <c:v>44406</c:v>
                </c:pt>
                <c:pt idx="1308">
                  <c:v>44407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44417</c:v>
                </c:pt>
                <c:pt idx="1315">
                  <c:v>44418</c:v>
                </c:pt>
                <c:pt idx="1316">
                  <c:v>44419</c:v>
                </c:pt>
                <c:pt idx="1317">
                  <c:v>44420</c:v>
                </c:pt>
                <c:pt idx="1318">
                  <c:v>44421</c:v>
                </c:pt>
                <c:pt idx="1319">
                  <c:v>44424</c:v>
                </c:pt>
                <c:pt idx="1320">
                  <c:v>44425</c:v>
                </c:pt>
                <c:pt idx="1321">
                  <c:v>44426</c:v>
                </c:pt>
                <c:pt idx="1322">
                  <c:v>44427</c:v>
                </c:pt>
                <c:pt idx="1323">
                  <c:v>44431</c:v>
                </c:pt>
                <c:pt idx="1324">
                  <c:v>44432</c:v>
                </c:pt>
                <c:pt idx="1325">
                  <c:v>44433</c:v>
                </c:pt>
                <c:pt idx="1326">
                  <c:v>44434</c:v>
                </c:pt>
                <c:pt idx="1327">
                  <c:v>44435</c:v>
                </c:pt>
                <c:pt idx="1328">
                  <c:v>44438</c:v>
                </c:pt>
                <c:pt idx="1329">
                  <c:v>44439</c:v>
                </c:pt>
                <c:pt idx="1330">
                  <c:v>44440</c:v>
                </c:pt>
                <c:pt idx="1331">
                  <c:v>44441</c:v>
                </c:pt>
                <c:pt idx="1332">
                  <c:v>44442</c:v>
                </c:pt>
                <c:pt idx="1333">
                  <c:v>44445</c:v>
                </c:pt>
                <c:pt idx="1334">
                  <c:v>44446</c:v>
                </c:pt>
                <c:pt idx="1335">
                  <c:v>44447</c:v>
                </c:pt>
                <c:pt idx="1336">
                  <c:v>44448</c:v>
                </c:pt>
                <c:pt idx="1337">
                  <c:v>44449</c:v>
                </c:pt>
                <c:pt idx="1338">
                  <c:v>44452</c:v>
                </c:pt>
                <c:pt idx="1339">
                  <c:v>44453</c:v>
                </c:pt>
                <c:pt idx="1340">
                  <c:v>44454</c:v>
                </c:pt>
                <c:pt idx="1341">
                  <c:v>44455</c:v>
                </c:pt>
                <c:pt idx="1342">
                  <c:v>44456</c:v>
                </c:pt>
                <c:pt idx="1343">
                  <c:v>44459</c:v>
                </c:pt>
                <c:pt idx="1344">
                  <c:v>44460</c:v>
                </c:pt>
                <c:pt idx="1345">
                  <c:v>44461</c:v>
                </c:pt>
                <c:pt idx="1346">
                  <c:v>44462</c:v>
                </c:pt>
                <c:pt idx="1347">
                  <c:v>44463</c:v>
                </c:pt>
                <c:pt idx="1348">
                  <c:v>44466</c:v>
                </c:pt>
                <c:pt idx="1349">
                  <c:v>44467</c:v>
                </c:pt>
                <c:pt idx="1350">
                  <c:v>44468</c:v>
                </c:pt>
                <c:pt idx="1351">
                  <c:v>44469</c:v>
                </c:pt>
                <c:pt idx="1352">
                  <c:v>44470</c:v>
                </c:pt>
                <c:pt idx="1353">
                  <c:v>44473</c:v>
                </c:pt>
                <c:pt idx="1354">
                  <c:v>44474</c:v>
                </c:pt>
                <c:pt idx="1355">
                  <c:v>44475</c:v>
                </c:pt>
                <c:pt idx="1356">
                  <c:v>44476</c:v>
                </c:pt>
                <c:pt idx="1357">
                  <c:v>44477</c:v>
                </c:pt>
                <c:pt idx="1358">
                  <c:v>44480</c:v>
                </c:pt>
                <c:pt idx="1359">
                  <c:v>44481</c:v>
                </c:pt>
                <c:pt idx="1360">
                  <c:v>44482</c:v>
                </c:pt>
                <c:pt idx="1361">
                  <c:v>44483</c:v>
                </c:pt>
                <c:pt idx="1362">
                  <c:v>44484</c:v>
                </c:pt>
                <c:pt idx="1363">
                  <c:v>44487</c:v>
                </c:pt>
                <c:pt idx="1364">
                  <c:v>44488</c:v>
                </c:pt>
                <c:pt idx="1365">
                  <c:v>44489</c:v>
                </c:pt>
                <c:pt idx="1366">
                  <c:v>44490</c:v>
                </c:pt>
                <c:pt idx="1367">
                  <c:v>44491</c:v>
                </c:pt>
                <c:pt idx="1368">
                  <c:v>44494</c:v>
                </c:pt>
                <c:pt idx="1369">
                  <c:v>44495</c:v>
                </c:pt>
                <c:pt idx="1370">
                  <c:v>44496</c:v>
                </c:pt>
                <c:pt idx="1371">
                  <c:v>44497</c:v>
                </c:pt>
                <c:pt idx="1372">
                  <c:v>44498</c:v>
                </c:pt>
                <c:pt idx="1373">
                  <c:v>44501</c:v>
                </c:pt>
                <c:pt idx="1374">
                  <c:v>44502</c:v>
                </c:pt>
                <c:pt idx="1375">
                  <c:v>44503</c:v>
                </c:pt>
                <c:pt idx="1376">
                  <c:v>44504</c:v>
                </c:pt>
                <c:pt idx="1377">
                  <c:v>44505</c:v>
                </c:pt>
                <c:pt idx="1378">
                  <c:v>44508</c:v>
                </c:pt>
                <c:pt idx="1379">
                  <c:v>44509</c:v>
                </c:pt>
                <c:pt idx="1380">
                  <c:v>44510</c:v>
                </c:pt>
                <c:pt idx="1381">
                  <c:v>44511</c:v>
                </c:pt>
                <c:pt idx="1382">
                  <c:v>44512</c:v>
                </c:pt>
                <c:pt idx="1383">
                  <c:v>44515</c:v>
                </c:pt>
                <c:pt idx="1384">
                  <c:v>44516</c:v>
                </c:pt>
                <c:pt idx="1385">
                  <c:v>44517</c:v>
                </c:pt>
                <c:pt idx="1386">
                  <c:v>44518</c:v>
                </c:pt>
                <c:pt idx="1387">
                  <c:v>44519</c:v>
                </c:pt>
                <c:pt idx="1388">
                  <c:v>44522</c:v>
                </c:pt>
                <c:pt idx="1389">
                  <c:v>44523</c:v>
                </c:pt>
                <c:pt idx="1390">
                  <c:v>44524</c:v>
                </c:pt>
                <c:pt idx="1391">
                  <c:v>44525</c:v>
                </c:pt>
                <c:pt idx="1392">
                  <c:v>44526</c:v>
                </c:pt>
                <c:pt idx="1393">
                  <c:v>44529</c:v>
                </c:pt>
                <c:pt idx="1394">
                  <c:v>44530</c:v>
                </c:pt>
                <c:pt idx="1395">
                  <c:v>44531</c:v>
                </c:pt>
                <c:pt idx="1396">
                  <c:v>44532</c:v>
                </c:pt>
                <c:pt idx="1397">
                  <c:v>44533</c:v>
                </c:pt>
                <c:pt idx="1398">
                  <c:v>44536</c:v>
                </c:pt>
                <c:pt idx="1399">
                  <c:v>44537</c:v>
                </c:pt>
                <c:pt idx="1400">
                  <c:v>44538</c:v>
                </c:pt>
                <c:pt idx="1401">
                  <c:v>44539</c:v>
                </c:pt>
                <c:pt idx="1402">
                  <c:v>44540</c:v>
                </c:pt>
                <c:pt idx="1403">
                  <c:v>44543</c:v>
                </c:pt>
                <c:pt idx="1404">
                  <c:v>44544</c:v>
                </c:pt>
                <c:pt idx="1405">
                  <c:v>44545</c:v>
                </c:pt>
                <c:pt idx="1406">
                  <c:v>44546</c:v>
                </c:pt>
                <c:pt idx="1407">
                  <c:v>44547</c:v>
                </c:pt>
                <c:pt idx="1408">
                  <c:v>44550</c:v>
                </c:pt>
                <c:pt idx="1409">
                  <c:v>44551</c:v>
                </c:pt>
                <c:pt idx="1410">
                  <c:v>44552</c:v>
                </c:pt>
                <c:pt idx="1411">
                  <c:v>44553</c:v>
                </c:pt>
                <c:pt idx="1412">
                  <c:v>44557</c:v>
                </c:pt>
                <c:pt idx="1413">
                  <c:v>44558</c:v>
                </c:pt>
                <c:pt idx="1414">
                  <c:v>44559</c:v>
                </c:pt>
                <c:pt idx="1415">
                  <c:v>44560</c:v>
                </c:pt>
                <c:pt idx="1416">
                  <c:v>44564</c:v>
                </c:pt>
                <c:pt idx="1417">
                  <c:v>44565</c:v>
                </c:pt>
                <c:pt idx="1418">
                  <c:v>44566</c:v>
                </c:pt>
                <c:pt idx="1419">
                  <c:v>44567</c:v>
                </c:pt>
                <c:pt idx="1420">
                  <c:v>44568</c:v>
                </c:pt>
                <c:pt idx="1421">
                  <c:v>44571</c:v>
                </c:pt>
                <c:pt idx="1422">
                  <c:v>44572</c:v>
                </c:pt>
                <c:pt idx="1423">
                  <c:v>44573</c:v>
                </c:pt>
                <c:pt idx="1424">
                  <c:v>44574</c:v>
                </c:pt>
                <c:pt idx="1425">
                  <c:v>44575</c:v>
                </c:pt>
                <c:pt idx="1426">
                  <c:v>44578</c:v>
                </c:pt>
                <c:pt idx="1427">
                  <c:v>44579</c:v>
                </c:pt>
                <c:pt idx="1428">
                  <c:v>44580</c:v>
                </c:pt>
                <c:pt idx="1429">
                  <c:v>44581</c:v>
                </c:pt>
                <c:pt idx="1430">
                  <c:v>44582</c:v>
                </c:pt>
                <c:pt idx="1431">
                  <c:v>44585</c:v>
                </c:pt>
                <c:pt idx="1432">
                  <c:v>44586</c:v>
                </c:pt>
                <c:pt idx="1433">
                  <c:v>44587</c:v>
                </c:pt>
                <c:pt idx="1434">
                  <c:v>44588</c:v>
                </c:pt>
                <c:pt idx="1435">
                  <c:v>44589</c:v>
                </c:pt>
                <c:pt idx="1436">
                  <c:v>44592</c:v>
                </c:pt>
                <c:pt idx="1437">
                  <c:v>44593</c:v>
                </c:pt>
                <c:pt idx="1438">
                  <c:v>44594</c:v>
                </c:pt>
                <c:pt idx="1439">
                  <c:v>44595</c:v>
                </c:pt>
                <c:pt idx="1440">
                  <c:v>44596</c:v>
                </c:pt>
                <c:pt idx="1441">
                  <c:v>44599</c:v>
                </c:pt>
                <c:pt idx="1442">
                  <c:v>44600</c:v>
                </c:pt>
                <c:pt idx="1443">
                  <c:v>44601</c:v>
                </c:pt>
                <c:pt idx="1444">
                  <c:v>44602</c:v>
                </c:pt>
                <c:pt idx="1445">
                  <c:v>44603</c:v>
                </c:pt>
                <c:pt idx="1446">
                  <c:v>44606</c:v>
                </c:pt>
                <c:pt idx="1447">
                  <c:v>44607</c:v>
                </c:pt>
                <c:pt idx="1448">
                  <c:v>44608</c:v>
                </c:pt>
                <c:pt idx="1449">
                  <c:v>44609</c:v>
                </c:pt>
                <c:pt idx="1450">
                  <c:v>44610</c:v>
                </c:pt>
                <c:pt idx="1451">
                  <c:v>44613</c:v>
                </c:pt>
                <c:pt idx="1452">
                  <c:v>44614</c:v>
                </c:pt>
                <c:pt idx="1453">
                  <c:v>44615</c:v>
                </c:pt>
                <c:pt idx="1454">
                  <c:v>44616</c:v>
                </c:pt>
                <c:pt idx="1455">
                  <c:v>44617</c:v>
                </c:pt>
                <c:pt idx="1456">
                  <c:v>44620</c:v>
                </c:pt>
                <c:pt idx="1457">
                  <c:v>44621</c:v>
                </c:pt>
                <c:pt idx="1458">
                  <c:v>44622</c:v>
                </c:pt>
                <c:pt idx="1459">
                  <c:v>44623</c:v>
                </c:pt>
                <c:pt idx="1460">
                  <c:v>44624</c:v>
                </c:pt>
                <c:pt idx="1461">
                  <c:v>44627</c:v>
                </c:pt>
                <c:pt idx="1462">
                  <c:v>44628</c:v>
                </c:pt>
                <c:pt idx="1463">
                  <c:v>44629</c:v>
                </c:pt>
                <c:pt idx="1464">
                  <c:v>44630</c:v>
                </c:pt>
                <c:pt idx="1465">
                  <c:v>44631</c:v>
                </c:pt>
                <c:pt idx="1466">
                  <c:v>44634</c:v>
                </c:pt>
                <c:pt idx="1467">
                  <c:v>44635</c:v>
                </c:pt>
                <c:pt idx="1468">
                  <c:v>44636</c:v>
                </c:pt>
                <c:pt idx="1469">
                  <c:v>44637</c:v>
                </c:pt>
                <c:pt idx="1470">
                  <c:v>44638</c:v>
                </c:pt>
                <c:pt idx="1471">
                  <c:v>44641</c:v>
                </c:pt>
                <c:pt idx="1472">
                  <c:v>44642</c:v>
                </c:pt>
                <c:pt idx="1473">
                  <c:v>44643</c:v>
                </c:pt>
                <c:pt idx="1474">
                  <c:v>44644</c:v>
                </c:pt>
                <c:pt idx="1475">
                  <c:v>44645</c:v>
                </c:pt>
                <c:pt idx="1476">
                  <c:v>44648</c:v>
                </c:pt>
                <c:pt idx="1477">
                  <c:v>44649</c:v>
                </c:pt>
                <c:pt idx="1478">
                  <c:v>44650</c:v>
                </c:pt>
                <c:pt idx="1479">
                  <c:v>44651</c:v>
                </c:pt>
                <c:pt idx="1480">
                  <c:v>44652</c:v>
                </c:pt>
                <c:pt idx="1481">
                  <c:v>44655</c:v>
                </c:pt>
                <c:pt idx="1482">
                  <c:v>44656</c:v>
                </c:pt>
                <c:pt idx="1483">
                  <c:v>44657</c:v>
                </c:pt>
                <c:pt idx="1484">
                  <c:v>44658</c:v>
                </c:pt>
                <c:pt idx="1485">
                  <c:v>44659</c:v>
                </c:pt>
                <c:pt idx="1486">
                  <c:v>44662</c:v>
                </c:pt>
                <c:pt idx="1487">
                  <c:v>44663</c:v>
                </c:pt>
                <c:pt idx="1488">
                  <c:v>44664</c:v>
                </c:pt>
                <c:pt idx="1489">
                  <c:v>44665</c:v>
                </c:pt>
                <c:pt idx="1490">
                  <c:v>44670</c:v>
                </c:pt>
                <c:pt idx="1491">
                  <c:v>44671</c:v>
                </c:pt>
                <c:pt idx="1492">
                  <c:v>44672</c:v>
                </c:pt>
                <c:pt idx="1493">
                  <c:v>44673</c:v>
                </c:pt>
                <c:pt idx="1494">
                  <c:v>44676</c:v>
                </c:pt>
                <c:pt idx="1495">
                  <c:v>44677</c:v>
                </c:pt>
                <c:pt idx="1496">
                  <c:v>44678</c:v>
                </c:pt>
                <c:pt idx="1497">
                  <c:v>44679</c:v>
                </c:pt>
                <c:pt idx="1498">
                  <c:v>44680</c:v>
                </c:pt>
                <c:pt idx="1499">
                  <c:v>44683</c:v>
                </c:pt>
                <c:pt idx="1500">
                  <c:v>44684</c:v>
                </c:pt>
                <c:pt idx="1501">
                  <c:v>44685</c:v>
                </c:pt>
                <c:pt idx="1502">
                  <c:v>44686</c:v>
                </c:pt>
                <c:pt idx="1503">
                  <c:v>44687</c:v>
                </c:pt>
                <c:pt idx="1504">
                  <c:v>44690</c:v>
                </c:pt>
                <c:pt idx="1505">
                  <c:v>44691</c:v>
                </c:pt>
                <c:pt idx="1506">
                  <c:v>44692</c:v>
                </c:pt>
                <c:pt idx="1507">
                  <c:v>44693</c:v>
                </c:pt>
                <c:pt idx="1508">
                  <c:v>44694</c:v>
                </c:pt>
                <c:pt idx="1509">
                  <c:v>44697</c:v>
                </c:pt>
                <c:pt idx="1510">
                  <c:v>44698</c:v>
                </c:pt>
                <c:pt idx="1511">
                  <c:v>44699</c:v>
                </c:pt>
                <c:pt idx="1512">
                  <c:v>44700</c:v>
                </c:pt>
                <c:pt idx="1513">
                  <c:v>44701</c:v>
                </c:pt>
                <c:pt idx="1514">
                  <c:v>44704</c:v>
                </c:pt>
                <c:pt idx="1515">
                  <c:v>44705</c:v>
                </c:pt>
                <c:pt idx="1516">
                  <c:v>44706</c:v>
                </c:pt>
                <c:pt idx="1517">
                  <c:v>44708</c:v>
                </c:pt>
                <c:pt idx="1518">
                  <c:v>44711</c:v>
                </c:pt>
                <c:pt idx="1519">
                  <c:v>44712</c:v>
                </c:pt>
                <c:pt idx="1520">
                  <c:v>44713</c:v>
                </c:pt>
                <c:pt idx="1521">
                  <c:v>44714</c:v>
                </c:pt>
                <c:pt idx="1522">
                  <c:v>44715</c:v>
                </c:pt>
                <c:pt idx="1523">
                  <c:v>44718</c:v>
                </c:pt>
                <c:pt idx="1524">
                  <c:v>44719</c:v>
                </c:pt>
                <c:pt idx="1525">
                  <c:v>44720</c:v>
                </c:pt>
                <c:pt idx="1526">
                  <c:v>44721</c:v>
                </c:pt>
                <c:pt idx="1527">
                  <c:v>44722</c:v>
                </c:pt>
                <c:pt idx="1528">
                  <c:v>44725</c:v>
                </c:pt>
                <c:pt idx="1529">
                  <c:v>44726</c:v>
                </c:pt>
                <c:pt idx="1530">
                  <c:v>44727</c:v>
                </c:pt>
                <c:pt idx="1531">
                  <c:v>44728</c:v>
                </c:pt>
                <c:pt idx="1532">
                  <c:v>44729</c:v>
                </c:pt>
                <c:pt idx="1533">
                  <c:v>44732</c:v>
                </c:pt>
                <c:pt idx="1534">
                  <c:v>44733</c:v>
                </c:pt>
                <c:pt idx="1535">
                  <c:v>44734</c:v>
                </c:pt>
                <c:pt idx="1536">
                  <c:v>44739</c:v>
                </c:pt>
                <c:pt idx="1537">
                  <c:v>44740</c:v>
                </c:pt>
                <c:pt idx="1538">
                  <c:v>44741</c:v>
                </c:pt>
                <c:pt idx="1539">
                  <c:v>44742</c:v>
                </c:pt>
              </c:numCache>
            </c:numRef>
          </c:cat>
          <c:val>
            <c:numRef>
              <c:f>[0]!g_omxt1</c:f>
              <c:numCache>
                <c:formatCode>0.0%</c:formatCode>
                <c:ptCount val="1540"/>
                <c:pt idx="0">
                  <c:v>1</c:v>
                </c:pt>
                <c:pt idx="1">
                  <c:v>1.0038149013893527</c:v>
                </c:pt>
                <c:pt idx="2">
                  <c:v>1.0081661151756169</c:v>
                </c:pt>
                <c:pt idx="3">
                  <c:v>1.0096536231444098</c:v>
                </c:pt>
                <c:pt idx="4">
                  <c:v>1.0160084190927212</c:v>
                </c:pt>
                <c:pt idx="5">
                  <c:v>1.0100887445230362</c:v>
                </c:pt>
                <c:pt idx="6">
                  <c:v>1.0105744614108052</c:v>
                </c:pt>
                <c:pt idx="7">
                  <c:v>1.0085000455359583</c:v>
                </c:pt>
                <c:pt idx="8">
                  <c:v>1.012567924471024</c:v>
                </c:pt>
                <c:pt idx="9">
                  <c:v>1.0236685791769122</c:v>
                </c:pt>
                <c:pt idx="10">
                  <c:v>1.0136000728575332</c:v>
                </c:pt>
                <c:pt idx="11">
                  <c:v>1.0161602056201491</c:v>
                </c:pt>
                <c:pt idx="12">
                  <c:v>1.0169393764609453</c:v>
                </c:pt>
                <c:pt idx="13">
                  <c:v>1.0164941359804904</c:v>
                </c:pt>
                <c:pt idx="14">
                  <c:v>1.0089655242200701</c:v>
                </c:pt>
                <c:pt idx="15">
                  <c:v>1.0155328213067809</c:v>
                </c:pt>
                <c:pt idx="16">
                  <c:v>1.0153102010665533</c:v>
                </c:pt>
                <c:pt idx="17">
                  <c:v>1.0085000455359583</c:v>
                </c:pt>
                <c:pt idx="18">
                  <c:v>0.98996185098610645</c:v>
                </c:pt>
                <c:pt idx="19">
                  <c:v>0.98844398571182812</c:v>
                </c:pt>
                <c:pt idx="20">
                  <c:v>0.9802373941288971</c:v>
                </c:pt>
                <c:pt idx="21">
                  <c:v>0.98117847059894958</c:v>
                </c:pt>
                <c:pt idx="22">
                  <c:v>0.98952672960748</c:v>
                </c:pt>
                <c:pt idx="23">
                  <c:v>0.9725064003319065</c:v>
                </c:pt>
                <c:pt idx="24">
                  <c:v>0.98604575857846866</c:v>
                </c:pt>
                <c:pt idx="25">
                  <c:v>0.99559819070459299</c:v>
                </c:pt>
                <c:pt idx="26">
                  <c:v>0.99734879532092735</c:v>
                </c:pt>
                <c:pt idx="27">
                  <c:v>0.99859344484583545</c:v>
                </c:pt>
                <c:pt idx="28">
                  <c:v>0.99880594598423433</c:v>
                </c:pt>
                <c:pt idx="29">
                  <c:v>1.0001214292219422</c:v>
                </c:pt>
                <c:pt idx="30">
                  <c:v>1.0051101464234034</c:v>
                </c:pt>
                <c:pt idx="31">
                  <c:v>1.0030660878540421</c:v>
                </c:pt>
                <c:pt idx="32">
                  <c:v>1.0052619329508312</c:v>
                </c:pt>
                <c:pt idx="33">
                  <c:v>1.0065672970867106</c:v>
                </c:pt>
                <c:pt idx="34">
                  <c:v>1.0082875443975592</c:v>
                </c:pt>
                <c:pt idx="35">
                  <c:v>1.0055553869038585</c:v>
                </c:pt>
                <c:pt idx="36">
                  <c:v>1.0139643605233599</c:v>
                </c:pt>
                <c:pt idx="37">
                  <c:v>1.0224846442629751</c:v>
                </c:pt>
                <c:pt idx="38">
                  <c:v>1.0288293211094584</c:v>
                </c:pt>
                <c:pt idx="39">
                  <c:v>1.0331602966920657</c:v>
                </c:pt>
                <c:pt idx="40">
                  <c:v>1.0374305576637017</c:v>
                </c:pt>
                <c:pt idx="41">
                  <c:v>1.0395960454550053</c:v>
                </c:pt>
                <c:pt idx="42">
                  <c:v>1.0388877083270089</c:v>
                </c:pt>
                <c:pt idx="43">
                  <c:v>1.0357406676583385</c:v>
                </c:pt>
                <c:pt idx="44">
                  <c:v>1.0365400767027917</c:v>
                </c:pt>
                <c:pt idx="45">
                  <c:v>1.0316019550104734</c:v>
                </c:pt>
                <c:pt idx="46">
                  <c:v>1.021067970006982</c:v>
                </c:pt>
                <c:pt idx="47">
                  <c:v>1.0275644333808931</c:v>
                </c:pt>
                <c:pt idx="48">
                  <c:v>1.0306305212349351</c:v>
                </c:pt>
                <c:pt idx="49">
                  <c:v>1.026127520921243</c:v>
                </c:pt>
                <c:pt idx="50">
                  <c:v>1.0258037096627304</c:v>
                </c:pt>
                <c:pt idx="51">
                  <c:v>1.0285864626655739</c:v>
                </c:pt>
                <c:pt idx="52">
                  <c:v>1.0340204203474899</c:v>
                </c:pt>
                <c:pt idx="53">
                  <c:v>1.0273215749370086</c:v>
                </c:pt>
                <c:pt idx="54">
                  <c:v>1.0297400402740253</c:v>
                </c:pt>
                <c:pt idx="55">
                  <c:v>1.0306406403367636</c:v>
                </c:pt>
                <c:pt idx="56">
                  <c:v>1.0128411402203941</c:v>
                </c:pt>
                <c:pt idx="57">
                  <c:v>1.0036732339637533</c:v>
                </c:pt>
                <c:pt idx="58">
                  <c:v>1.0163929449622051</c:v>
                </c:pt>
                <c:pt idx="59">
                  <c:v>1.0136607874685042</c:v>
                </c:pt>
                <c:pt idx="60">
                  <c:v>1.0144703156147861</c:v>
                </c:pt>
                <c:pt idx="61">
                  <c:v>1.0130435222569645</c:v>
                </c:pt>
                <c:pt idx="62">
                  <c:v>1.0069720611598514</c:v>
                </c:pt>
                <c:pt idx="63">
                  <c:v>1.0075792072695628</c:v>
                </c:pt>
                <c:pt idx="64">
                  <c:v>1.0102304119486354</c:v>
                </c:pt>
                <c:pt idx="65">
                  <c:v>1.0108679153638322</c:v>
                </c:pt>
                <c:pt idx="66">
                  <c:v>1.0106655333272618</c:v>
                </c:pt>
                <c:pt idx="67">
                  <c:v>1.0101089827266931</c:v>
                </c:pt>
                <c:pt idx="68">
                  <c:v>1.007174443196422</c:v>
                </c:pt>
                <c:pt idx="69">
                  <c:v>1.011596490695486</c:v>
                </c:pt>
                <c:pt idx="70">
                  <c:v>1.0098762433846371</c:v>
                </c:pt>
                <c:pt idx="71">
                  <c:v>1.0120923266850834</c:v>
                </c:pt>
                <c:pt idx="72">
                  <c:v>1.0114851805753722</c:v>
                </c:pt>
                <c:pt idx="73">
                  <c:v>1.0137822166904467</c:v>
                </c:pt>
                <c:pt idx="74">
                  <c:v>1.0151685336409539</c:v>
                </c:pt>
                <c:pt idx="75">
                  <c:v>1.0124464952490817</c:v>
                </c:pt>
                <c:pt idx="76">
                  <c:v>1.0103619602724063</c:v>
                </c:pt>
                <c:pt idx="77">
                  <c:v>1.0107161288364046</c:v>
                </c:pt>
                <c:pt idx="78">
                  <c:v>1.0069518229561945</c:v>
                </c:pt>
                <c:pt idx="79">
                  <c:v>1.0118089918338848</c:v>
                </c:pt>
                <c:pt idx="80">
                  <c:v>1.0066887263086528</c:v>
                </c:pt>
                <c:pt idx="81">
                  <c:v>1.0075589690659057</c:v>
                </c:pt>
                <c:pt idx="82">
                  <c:v>1.0053226475618025</c:v>
                </c:pt>
                <c:pt idx="83">
                  <c:v>1.0026107282717585</c:v>
                </c:pt>
                <c:pt idx="84">
                  <c:v>1.0134887627374194</c:v>
                </c:pt>
                <c:pt idx="85">
                  <c:v>1.0084190927213299</c:v>
                </c:pt>
                <c:pt idx="86">
                  <c:v>1.0098762433846371</c:v>
                </c:pt>
                <c:pt idx="87">
                  <c:v>1.0112220839278305</c:v>
                </c:pt>
                <c:pt idx="88">
                  <c:v>1.0040881171387228</c:v>
                </c:pt>
                <c:pt idx="89">
                  <c:v>1.0050190745069467</c:v>
                </c:pt>
                <c:pt idx="90">
                  <c:v>1.0098964815882943</c:v>
                </c:pt>
                <c:pt idx="91">
                  <c:v>1.0157655606488367</c:v>
                </c:pt>
                <c:pt idx="92">
                  <c:v>1.013266142497192</c:v>
                </c:pt>
                <c:pt idx="93">
                  <c:v>1.0137619784867895</c:v>
                </c:pt>
                <c:pt idx="94">
                  <c:v>1.0165244932859758</c:v>
                </c:pt>
                <c:pt idx="95">
                  <c:v>1.0158768707689505</c:v>
                </c:pt>
                <c:pt idx="96">
                  <c:v>1.0173846169414003</c:v>
                </c:pt>
                <c:pt idx="97">
                  <c:v>1.016969733766431</c:v>
                </c:pt>
                <c:pt idx="98">
                  <c:v>1.0175060461633425</c:v>
                </c:pt>
                <c:pt idx="99">
                  <c:v>1.023294172409257</c:v>
                </c:pt>
                <c:pt idx="100">
                  <c:v>1.0281007457778046</c:v>
                </c:pt>
                <c:pt idx="101">
                  <c:v>1.0269572872711819</c:v>
                </c:pt>
                <c:pt idx="102">
                  <c:v>1.0295477773392834</c:v>
                </c:pt>
                <c:pt idx="103">
                  <c:v>1.0316829078251013</c:v>
                </c:pt>
                <c:pt idx="104">
                  <c:v>1.0317233842324156</c:v>
                </c:pt>
                <c:pt idx="105">
                  <c:v>1.0357710249638243</c:v>
                </c:pt>
                <c:pt idx="106">
                  <c:v>1.0401424769537457</c:v>
                </c:pt>
                <c:pt idx="107">
                  <c:v>1.0436234479827569</c:v>
                </c:pt>
                <c:pt idx="108">
                  <c:v>1.0380579419770699</c:v>
                </c:pt>
                <c:pt idx="109">
                  <c:v>1.0422168928285926</c:v>
                </c:pt>
                <c:pt idx="110">
                  <c:v>1.0390698521599222</c:v>
                </c:pt>
                <c:pt idx="111">
                  <c:v>1.0433198749279013</c:v>
                </c:pt>
                <c:pt idx="112">
                  <c:v>1.0461026279307448</c:v>
                </c:pt>
                <c:pt idx="113">
                  <c:v>1.0488651427299311</c:v>
                </c:pt>
                <c:pt idx="114">
                  <c:v>1.0418424860609372</c:v>
                </c:pt>
                <c:pt idx="115">
                  <c:v>1.0389686611416371</c:v>
                </c:pt>
                <c:pt idx="116">
                  <c:v>1.0327049371097821</c:v>
                </c:pt>
                <c:pt idx="117">
                  <c:v>1.0281108648796333</c:v>
                </c:pt>
                <c:pt idx="118">
                  <c:v>1.0282120558979184</c:v>
                </c:pt>
                <c:pt idx="119">
                  <c:v>1.0308430223733343</c:v>
                </c:pt>
                <c:pt idx="120">
                  <c:v>1.0236888173805692</c:v>
                </c:pt>
                <c:pt idx="121">
                  <c:v>1.0346073282535442</c:v>
                </c:pt>
                <c:pt idx="122">
                  <c:v>1.0401627151574027</c:v>
                </c:pt>
                <c:pt idx="123">
                  <c:v>1.0408204567762565</c:v>
                </c:pt>
                <c:pt idx="124">
                  <c:v>1.0381692520971839</c:v>
                </c:pt>
                <c:pt idx="125">
                  <c:v>1.0367019823320482</c:v>
                </c:pt>
                <c:pt idx="126">
                  <c:v>1.0422573692359065</c:v>
                </c:pt>
                <c:pt idx="127">
                  <c:v>1.0447972637948655</c:v>
                </c:pt>
                <c:pt idx="128">
                  <c:v>1.044007973852241</c:v>
                </c:pt>
                <c:pt idx="129">
                  <c:v>1.041528793904253</c:v>
                </c:pt>
                <c:pt idx="130">
                  <c:v>1.0453942908027483</c:v>
                </c:pt>
                <c:pt idx="131">
                  <c:v>1.0422674883377352</c:v>
                </c:pt>
                <c:pt idx="132">
                  <c:v>1.0483389494348481</c:v>
                </c:pt>
                <c:pt idx="133">
                  <c:v>1.0466794167349704</c:v>
                </c:pt>
                <c:pt idx="134">
                  <c:v>1.0560800623336672</c:v>
                </c:pt>
                <c:pt idx="135">
                  <c:v>1.0552604150855569</c:v>
                </c:pt>
                <c:pt idx="136">
                  <c:v>1.0618884267832387</c:v>
                </c:pt>
                <c:pt idx="137">
                  <c:v>1.0603402042034749</c:v>
                </c:pt>
                <c:pt idx="138">
                  <c:v>1.0610384222296427</c:v>
                </c:pt>
                <c:pt idx="139">
                  <c:v>1.0593788895297653</c:v>
                </c:pt>
                <c:pt idx="140">
                  <c:v>1.0603098468979892</c:v>
                </c:pt>
                <c:pt idx="141">
                  <c:v>1.0612408042662134</c:v>
                </c:pt>
                <c:pt idx="142">
                  <c:v>1.0625866448094066</c:v>
                </c:pt>
                <c:pt idx="143">
                  <c:v>1.062111047023466</c:v>
                </c:pt>
                <c:pt idx="144">
                  <c:v>1.0608259210912439</c:v>
                </c:pt>
                <c:pt idx="145">
                  <c:v>1.0577092377280592</c:v>
                </c:pt>
                <c:pt idx="146">
                  <c:v>1.0628598605587767</c:v>
                </c:pt>
                <c:pt idx="147">
                  <c:v>1.0702366857917691</c:v>
                </c:pt>
                <c:pt idx="148">
                  <c:v>1.0703581150137114</c:v>
                </c:pt>
                <c:pt idx="149">
                  <c:v>1.0741527781994069</c:v>
                </c:pt>
                <c:pt idx="150">
                  <c:v>1.0842111654169577</c:v>
                </c:pt>
                <c:pt idx="151">
                  <c:v>1.0815599607378847</c:v>
                </c:pt>
                <c:pt idx="152">
                  <c:v>1.0838974732602735</c:v>
                </c:pt>
                <c:pt idx="153">
                  <c:v>1.0844135474535281</c:v>
                </c:pt>
                <c:pt idx="154">
                  <c:v>1.0824504416987948</c:v>
                </c:pt>
                <c:pt idx="155">
                  <c:v>1.0855772441638079</c:v>
                </c:pt>
                <c:pt idx="156">
                  <c:v>1.0883094016575088</c:v>
                </c:pt>
                <c:pt idx="157">
                  <c:v>1.0948159841332483</c:v>
                </c:pt>
                <c:pt idx="158">
                  <c:v>1.094654078503992</c:v>
                </c:pt>
                <c:pt idx="159">
                  <c:v>1.0965261123422683</c:v>
                </c:pt>
                <c:pt idx="160">
                  <c:v>1.09767968995072</c:v>
                </c:pt>
                <c:pt idx="161">
                  <c:v>1.1094684435809479</c:v>
                </c:pt>
                <c:pt idx="162">
                  <c:v>1.1069285490219889</c:v>
                </c:pt>
                <c:pt idx="163">
                  <c:v>1.0927010918510871</c:v>
                </c:pt>
                <c:pt idx="164">
                  <c:v>1.1010493508596175</c:v>
                </c:pt>
                <c:pt idx="165">
                  <c:v>1.1017779261912712</c:v>
                </c:pt>
                <c:pt idx="166">
                  <c:v>1.1050362769800552</c:v>
                </c:pt>
                <c:pt idx="167">
                  <c:v>1.1029213846978942</c:v>
                </c:pt>
                <c:pt idx="168">
                  <c:v>1.1054106837477107</c:v>
                </c:pt>
                <c:pt idx="169">
                  <c:v>1.1010493508596175</c:v>
                </c:pt>
                <c:pt idx="170">
                  <c:v>1.1051374679983406</c:v>
                </c:pt>
                <c:pt idx="171">
                  <c:v>1.1042065106301164</c:v>
                </c:pt>
                <c:pt idx="172">
                  <c:v>1.1082946277688392</c:v>
                </c:pt>
                <c:pt idx="173">
                  <c:v>1.1074749805207291</c:v>
                </c:pt>
                <c:pt idx="174">
                  <c:v>1.1089017738785505</c:v>
                </c:pt>
                <c:pt idx="175">
                  <c:v>1.1112696437064247</c:v>
                </c:pt>
                <c:pt idx="176">
                  <c:v>1.1091952278315778</c:v>
                </c:pt>
                <c:pt idx="177">
                  <c:v>1.112949414609959</c:v>
                </c:pt>
                <c:pt idx="178">
                  <c:v>1.1151351406049199</c:v>
                </c:pt>
                <c:pt idx="179">
                  <c:v>1.1135869180251561</c:v>
                </c:pt>
                <c:pt idx="180">
                  <c:v>1.1183428958845614</c:v>
                </c:pt>
                <c:pt idx="181">
                  <c:v>1.1166934822865122</c:v>
                </c:pt>
                <c:pt idx="182">
                  <c:v>1.1215607702660311</c:v>
                </c:pt>
                <c:pt idx="183">
                  <c:v>1.1192839723546137</c:v>
                </c:pt>
                <c:pt idx="184">
                  <c:v>1.1186565880412453</c:v>
                </c:pt>
                <c:pt idx="185">
                  <c:v>1.1210042196654624</c:v>
                </c:pt>
                <c:pt idx="186">
                  <c:v>1.1175333677382797</c:v>
                </c:pt>
                <c:pt idx="187">
                  <c:v>1.1262155571071513</c:v>
                </c:pt>
                <c:pt idx="188">
                  <c:v>1.1255881727937826</c:v>
                </c:pt>
                <c:pt idx="189">
                  <c:v>1.1296358135251914</c:v>
                </c:pt>
                <c:pt idx="190">
                  <c:v>1.1305364135879299</c:v>
                </c:pt>
                <c:pt idx="191">
                  <c:v>1.1281381864545701</c:v>
                </c:pt>
                <c:pt idx="192">
                  <c:v>1.1271768717808608</c:v>
                </c:pt>
                <c:pt idx="193">
                  <c:v>1.1196786173259261</c:v>
                </c:pt>
                <c:pt idx="194">
                  <c:v>1.1247381682401869</c:v>
                </c:pt>
                <c:pt idx="195">
                  <c:v>1.1255780536919542</c:v>
                </c:pt>
                <c:pt idx="196">
                  <c:v>1.1255780536919542</c:v>
                </c:pt>
                <c:pt idx="197">
                  <c:v>1.1176952733675358</c:v>
                </c:pt>
                <c:pt idx="198">
                  <c:v>1.1201339769082097</c:v>
                </c:pt>
                <c:pt idx="199">
                  <c:v>1.121813747811744</c:v>
                </c:pt>
                <c:pt idx="200">
                  <c:v>1.1268935369296622</c:v>
                </c:pt>
                <c:pt idx="201">
                  <c:v>1.1280066381307996</c:v>
                </c:pt>
                <c:pt idx="202">
                  <c:v>1.1261851998016656</c:v>
                </c:pt>
                <c:pt idx="203">
                  <c:v>1.1273488965119456</c:v>
                </c:pt>
                <c:pt idx="204">
                  <c:v>1.1250923368041852</c:v>
                </c:pt>
                <c:pt idx="205">
                  <c:v>1.123574471529907</c:v>
                </c:pt>
                <c:pt idx="206">
                  <c:v>1.1289983101099947</c:v>
                </c:pt>
                <c:pt idx="207">
                  <c:v>1.1338251216821995</c:v>
                </c:pt>
                <c:pt idx="208">
                  <c:v>1.1291399775355939</c:v>
                </c:pt>
                <c:pt idx="209">
                  <c:v>1.1322667800006072</c:v>
                </c:pt>
                <c:pt idx="210">
                  <c:v>1.1316090383817532</c:v>
                </c:pt>
                <c:pt idx="211">
                  <c:v>1.1365168027685864</c:v>
                </c:pt>
                <c:pt idx="212">
                  <c:v>1.136840614027099</c:v>
                </c:pt>
                <c:pt idx="213">
                  <c:v>1.1411007558969066</c:v>
                </c:pt>
                <c:pt idx="214">
                  <c:v>1.1385305040324623</c:v>
                </c:pt>
                <c:pt idx="215">
                  <c:v>1.1362334679173876</c:v>
                </c:pt>
                <c:pt idx="216">
                  <c:v>1.1411715896097063</c:v>
                </c:pt>
                <c:pt idx="217">
                  <c:v>1.1395424142153143</c:v>
                </c:pt>
                <c:pt idx="218">
                  <c:v>1.1398459872701698</c:v>
                </c:pt>
                <c:pt idx="219">
                  <c:v>1.1377310949880088</c:v>
                </c:pt>
                <c:pt idx="220">
                  <c:v>1.1315989192799247</c:v>
                </c:pt>
                <c:pt idx="221">
                  <c:v>1.1355656071967053</c:v>
                </c:pt>
                <c:pt idx="222">
                  <c:v>1.1356870364186473</c:v>
                </c:pt>
                <c:pt idx="223">
                  <c:v>1.1315483237707822</c:v>
                </c:pt>
                <c:pt idx="224">
                  <c:v>1.1224512512269411</c:v>
                </c:pt>
                <c:pt idx="225">
                  <c:v>1.1285227123240542</c:v>
                </c:pt>
                <c:pt idx="226">
                  <c:v>1.1261851998016656</c:v>
                </c:pt>
                <c:pt idx="227">
                  <c:v>1.1265899638748065</c:v>
                </c:pt>
                <c:pt idx="228">
                  <c:v>1.127915566214343</c:v>
                </c:pt>
                <c:pt idx="229">
                  <c:v>1.1317709440110095</c:v>
                </c:pt>
                <c:pt idx="230">
                  <c:v>1.1319328496402659</c:v>
                </c:pt>
                <c:pt idx="231">
                  <c:v>1.130091173107475</c:v>
                </c:pt>
                <c:pt idx="232">
                  <c:v>1.1286643797496536</c:v>
                </c:pt>
                <c:pt idx="233">
                  <c:v>1.1295447416087347</c:v>
                </c:pt>
                <c:pt idx="234">
                  <c:v>1.1307084383190149</c:v>
                </c:pt>
                <c:pt idx="235">
                  <c:v>1.1307387956245003</c:v>
                </c:pt>
                <c:pt idx="236">
                  <c:v>1.12820902016737</c:v>
                </c:pt>
                <c:pt idx="237">
                  <c:v>1.1392995557714298</c:v>
                </c:pt>
                <c:pt idx="238">
                  <c:v>1.1368709713325844</c:v>
                </c:pt>
                <c:pt idx="239">
                  <c:v>1.1377816904971516</c:v>
                </c:pt>
                <c:pt idx="240">
                  <c:v>1.1409793266749642</c:v>
                </c:pt>
                <c:pt idx="241">
                  <c:v>1.1399674164921121</c:v>
                </c:pt>
                <c:pt idx="242">
                  <c:v>1.1377715713953231</c:v>
                </c:pt>
                <c:pt idx="243">
                  <c:v>1.1375894275624097</c:v>
                </c:pt>
                <c:pt idx="244">
                  <c:v>1.1444906550094613</c:v>
                </c:pt>
                <c:pt idx="245">
                  <c:v>1.1430638616516398</c:v>
                </c:pt>
                <c:pt idx="246">
                  <c:v>1.1455126842941421</c:v>
                </c:pt>
                <c:pt idx="247">
                  <c:v>1.1414549244609049</c:v>
                </c:pt>
                <c:pt idx="248">
                  <c:v>1.1407263491292512</c:v>
                </c:pt>
                <c:pt idx="249">
                  <c:v>1.1329042834158038</c:v>
                </c:pt>
                <c:pt idx="250">
                  <c:v>1.1282798538801695</c:v>
                </c:pt>
                <c:pt idx="251">
                  <c:v>1.1296864090343341</c:v>
                </c:pt>
                <c:pt idx="252">
                  <c:v>1.1240500693158475</c:v>
                </c:pt>
                <c:pt idx="253">
                  <c:v>1.1265596065693209</c:v>
                </c:pt>
                <c:pt idx="254">
                  <c:v>1.1303947461623305</c:v>
                </c:pt>
                <c:pt idx="255">
                  <c:v>1.1316090383817532</c:v>
                </c:pt>
                <c:pt idx="256">
                  <c:v>1.1346852453376237</c:v>
                </c:pt>
                <c:pt idx="257">
                  <c:v>1.1354947734839056</c:v>
                </c:pt>
                <c:pt idx="258">
                  <c:v>1.1301012922093034</c:v>
                </c:pt>
                <c:pt idx="259">
                  <c:v>1.1294941460995922</c:v>
                </c:pt>
                <c:pt idx="260">
                  <c:v>1.1298685528672474</c:v>
                </c:pt>
                <c:pt idx="261">
                  <c:v>1.1360715622881312</c:v>
                </c:pt>
                <c:pt idx="262">
                  <c:v>1.1370227578600125</c:v>
                </c:pt>
                <c:pt idx="263">
                  <c:v>1.1354037015674487</c:v>
                </c:pt>
                <c:pt idx="264">
                  <c:v>1.1374072837294962</c:v>
                </c:pt>
                <c:pt idx="265">
                  <c:v>1.1365977555832145</c:v>
                </c:pt>
                <c:pt idx="266">
                  <c:v>1.1401799176305112</c:v>
                </c:pt>
                <c:pt idx="267">
                  <c:v>1.1472835271141333</c:v>
                </c:pt>
                <c:pt idx="268">
                  <c:v>1.1448448235734594</c:v>
                </c:pt>
                <c:pt idx="269">
                  <c:v>1.1460793539965393</c:v>
                </c:pt>
                <c:pt idx="270">
                  <c:v>1.1456948281270554</c:v>
                </c:pt>
                <c:pt idx="271">
                  <c:v>1.1425781447638708</c:v>
                </c:pt>
                <c:pt idx="272">
                  <c:v>1.1438126751869504</c:v>
                </c:pt>
                <c:pt idx="273">
                  <c:v>1.142891836920555</c:v>
                </c:pt>
                <c:pt idx="274">
                  <c:v>1.145492446090485</c:v>
                </c:pt>
                <c:pt idx="275">
                  <c:v>1.1493984193962943</c:v>
                </c:pt>
                <c:pt idx="276">
                  <c:v>1.146382927051395</c:v>
                </c:pt>
                <c:pt idx="277">
                  <c:v>1.146382927051395</c:v>
                </c:pt>
                <c:pt idx="278">
                  <c:v>1.1472531698086477</c:v>
                </c:pt>
                <c:pt idx="279">
                  <c:v>1.1572306042115701</c:v>
                </c:pt>
                <c:pt idx="280">
                  <c:v>1.1549335680964956</c:v>
                </c:pt>
                <c:pt idx="281">
                  <c:v>1.1563300041488318</c:v>
                </c:pt>
                <c:pt idx="282">
                  <c:v>1.1506228307175455</c:v>
                </c:pt>
                <c:pt idx="283">
                  <c:v>1.1569573884622</c:v>
                </c:pt>
                <c:pt idx="284">
                  <c:v>1.1661961284316404</c:v>
                </c:pt>
                <c:pt idx="285">
                  <c:v>1.1692622162856825</c:v>
                </c:pt>
                <c:pt idx="286">
                  <c:v>1.1718931827610981</c:v>
                </c:pt>
                <c:pt idx="287">
                  <c:v>1.1849771814253767</c:v>
                </c:pt>
                <c:pt idx="288">
                  <c:v>1.1821843093207047</c:v>
                </c:pt>
                <c:pt idx="289">
                  <c:v>1.1848152757961201</c:v>
                </c:pt>
                <c:pt idx="290">
                  <c:v>1.1969177215830322</c:v>
                </c:pt>
                <c:pt idx="291">
                  <c:v>1.2048713356202503</c:v>
                </c:pt>
                <c:pt idx="292">
                  <c:v>1.2112160124667335</c:v>
                </c:pt>
                <c:pt idx="293">
                  <c:v>1.2036165669935137</c:v>
                </c:pt>
                <c:pt idx="294">
                  <c:v>1.2120761361221577</c:v>
                </c:pt>
                <c:pt idx="295">
                  <c:v>1.2149196037359722</c:v>
                </c:pt>
                <c:pt idx="296">
                  <c:v>1.2389322323750542</c:v>
                </c:pt>
                <c:pt idx="297">
                  <c:v>1.2405209313621324</c:v>
                </c:pt>
                <c:pt idx="298">
                  <c:v>1.2454691721562794</c:v>
                </c:pt>
                <c:pt idx="299">
                  <c:v>1.2487275229450634</c:v>
                </c:pt>
                <c:pt idx="300">
                  <c:v>1.241522722443156</c:v>
                </c:pt>
                <c:pt idx="301">
                  <c:v>1.2530584985276707</c:v>
                </c:pt>
                <c:pt idx="302">
                  <c:v>1.2572478066846786</c:v>
                </c:pt>
                <c:pt idx="303">
                  <c:v>1.2460864373678193</c:v>
                </c:pt>
                <c:pt idx="304">
                  <c:v>1.2535846918227538</c:v>
                </c:pt>
                <c:pt idx="305">
                  <c:v>1.2450542889813101</c:v>
                </c:pt>
                <c:pt idx="306">
                  <c:v>1.2461471519787903</c:v>
                </c:pt>
                <c:pt idx="307">
                  <c:v>1.2535948109245822</c:v>
                </c:pt>
                <c:pt idx="308">
                  <c:v>1.2563269684182832</c:v>
                </c:pt>
                <c:pt idx="309">
                  <c:v>1.2590490068101556</c:v>
                </c:pt>
                <c:pt idx="310">
                  <c:v>1.2583912651913016</c:v>
                </c:pt>
                <c:pt idx="311">
                  <c:v>1.2694919198971899</c:v>
                </c:pt>
                <c:pt idx="312">
                  <c:v>1.2673061939022292</c:v>
                </c:pt>
                <c:pt idx="313">
                  <c:v>1.2696538255264462</c:v>
                </c:pt>
                <c:pt idx="314">
                  <c:v>1.2576120943505054</c:v>
                </c:pt>
                <c:pt idx="315">
                  <c:v>1.2654645173694381</c:v>
                </c:pt>
                <c:pt idx="316">
                  <c:v>1.2741062303309958</c:v>
                </c:pt>
                <c:pt idx="317">
                  <c:v>1.2695931109154752</c:v>
                </c:pt>
                <c:pt idx="318">
                  <c:v>1.2720824099652914</c:v>
                </c:pt>
                <c:pt idx="319">
                  <c:v>1.2717788369104357</c:v>
                </c:pt>
                <c:pt idx="320">
                  <c:v>1.2836586624571202</c:v>
                </c:pt>
                <c:pt idx="321">
                  <c:v>1.2896086943322911</c:v>
                </c:pt>
                <c:pt idx="322">
                  <c:v>1.2926849012881616</c:v>
                </c:pt>
                <c:pt idx="323">
                  <c:v>1.2921182315857644</c:v>
                </c:pt>
                <c:pt idx="324">
                  <c:v>1.2908735820608563</c:v>
                </c:pt>
                <c:pt idx="325">
                  <c:v>1.2876557076793864</c:v>
                </c:pt>
                <c:pt idx="326">
                  <c:v>1.2870789188751606</c:v>
                </c:pt>
                <c:pt idx="327">
                  <c:v>1.2872509436062454</c:v>
                </c:pt>
                <c:pt idx="328">
                  <c:v>1.2710300233751251</c:v>
                </c:pt>
                <c:pt idx="329">
                  <c:v>1.2810378150835331</c:v>
                </c:pt>
                <c:pt idx="330">
                  <c:v>1.2806836465195348</c:v>
                </c:pt>
                <c:pt idx="331">
                  <c:v>1.2810378150835331</c:v>
                </c:pt>
                <c:pt idx="332">
                  <c:v>1.2774758912398936</c:v>
                </c:pt>
                <c:pt idx="333">
                  <c:v>1.2824241320340406</c:v>
                </c:pt>
                <c:pt idx="334">
                  <c:v>1.2736609898505409</c:v>
                </c:pt>
                <c:pt idx="335">
                  <c:v>1.2664561893486332</c:v>
                </c:pt>
                <c:pt idx="336">
                  <c:v>1.2597978203454661</c:v>
                </c:pt>
                <c:pt idx="337">
                  <c:v>1.25696447183348</c:v>
                </c:pt>
                <c:pt idx="338">
                  <c:v>1.2575817370450197</c:v>
                </c:pt>
                <c:pt idx="339">
                  <c:v>1.2554466065592018</c:v>
                </c:pt>
                <c:pt idx="340">
                  <c:v>1.249304311749289</c:v>
                </c:pt>
                <c:pt idx="341">
                  <c:v>1.2488084757596913</c:v>
                </c:pt>
                <c:pt idx="342">
                  <c:v>1.2505084848668833</c:v>
                </c:pt>
                <c:pt idx="343">
                  <c:v>1.2442447608350282</c:v>
                </c:pt>
                <c:pt idx="344">
                  <c:v>1.2403489066310474</c:v>
                </c:pt>
                <c:pt idx="345">
                  <c:v>1.2299768272568126</c:v>
                </c:pt>
                <c:pt idx="346">
                  <c:v>1.2339030387662793</c:v>
                </c:pt>
                <c:pt idx="347">
                  <c:v>1.240551288667618</c:v>
                </c:pt>
                <c:pt idx="348">
                  <c:v>1.2275381237161389</c:v>
                </c:pt>
                <c:pt idx="349">
                  <c:v>1.2309077846250367</c:v>
                </c:pt>
                <c:pt idx="350">
                  <c:v>1.2344697084686764</c:v>
                </c:pt>
                <c:pt idx="351">
                  <c:v>1.2300881373769263</c:v>
                </c:pt>
                <c:pt idx="352">
                  <c:v>1.231322667800006</c:v>
                </c:pt>
                <c:pt idx="353">
                  <c:v>1.2344292320613623</c:v>
                </c:pt>
                <c:pt idx="354">
                  <c:v>1.235431023142386</c:v>
                </c:pt>
                <c:pt idx="355">
                  <c:v>1.2329113667870841</c:v>
                </c:pt>
                <c:pt idx="356">
                  <c:v>1.2413203404065856</c:v>
                </c:pt>
                <c:pt idx="357">
                  <c:v>1.2563775639274257</c:v>
                </c:pt>
                <c:pt idx="358">
                  <c:v>1.2455804822763932</c:v>
                </c:pt>
                <c:pt idx="359">
                  <c:v>1.2510953927729374</c:v>
                </c:pt>
                <c:pt idx="360">
                  <c:v>1.2497090758224301</c:v>
                </c:pt>
                <c:pt idx="361">
                  <c:v>1.2449328597593676</c:v>
                </c:pt>
                <c:pt idx="362">
                  <c:v>1.2371512704532344</c:v>
                </c:pt>
                <c:pt idx="363">
                  <c:v>1.2417959381925261</c:v>
                </c:pt>
                <c:pt idx="364">
                  <c:v>1.2415429606468131</c:v>
                </c:pt>
                <c:pt idx="365">
                  <c:v>1.2404602167511611</c:v>
                </c:pt>
                <c:pt idx="366">
                  <c:v>1.2400959290853344</c:v>
                </c:pt>
                <c:pt idx="367">
                  <c:v>1.2400453335761918</c:v>
                </c:pt>
                <c:pt idx="368">
                  <c:v>1.2236827459194721</c:v>
                </c:pt>
                <c:pt idx="369">
                  <c:v>1.2307559980976088</c:v>
                </c:pt>
                <c:pt idx="370">
                  <c:v>1.2339839915809072</c:v>
                </c:pt>
                <c:pt idx="371">
                  <c:v>1.2407739089078453</c:v>
                </c:pt>
                <c:pt idx="372">
                  <c:v>1.2380012750068303</c:v>
                </c:pt>
                <c:pt idx="373">
                  <c:v>1.2397012841140218</c:v>
                </c:pt>
                <c:pt idx="374">
                  <c:v>1.2347024478107325</c:v>
                </c:pt>
                <c:pt idx="375">
                  <c:v>1.2368375782965504</c:v>
                </c:pt>
                <c:pt idx="376">
                  <c:v>1.2475031116238122</c:v>
                </c:pt>
                <c:pt idx="377">
                  <c:v>1.2413810550175566</c:v>
                </c:pt>
                <c:pt idx="378">
                  <c:v>1.2469465610232435</c:v>
                </c:pt>
                <c:pt idx="379">
                  <c:v>1.2433138034668043</c:v>
                </c:pt>
                <c:pt idx="380">
                  <c:v>1.2400352144743634</c:v>
                </c:pt>
                <c:pt idx="381">
                  <c:v>1.2419274865162968</c:v>
                </c:pt>
                <c:pt idx="382">
                  <c:v>1.2438501158637159</c:v>
                </c:pt>
                <c:pt idx="383">
                  <c:v>1.2470781093470145</c:v>
                </c:pt>
                <c:pt idx="384">
                  <c:v>1.249496574684031</c:v>
                </c:pt>
                <c:pt idx="385">
                  <c:v>1.2534329052953261</c:v>
                </c:pt>
                <c:pt idx="386">
                  <c:v>1.2475132307256407</c:v>
                </c:pt>
                <c:pt idx="387">
                  <c:v>1.2518644445119052</c:v>
                </c:pt>
                <c:pt idx="388">
                  <c:v>1.252329923196017</c:v>
                </c:pt>
                <c:pt idx="389">
                  <c:v>1.2459953654513625</c:v>
                </c:pt>
                <c:pt idx="390">
                  <c:v>1.2484846645011789</c:v>
                </c:pt>
                <c:pt idx="391">
                  <c:v>1.2523400422978455</c:v>
                </c:pt>
                <c:pt idx="392">
                  <c:v>1.2534227861934975</c:v>
                </c:pt>
                <c:pt idx="393">
                  <c:v>1.242959634902806</c:v>
                </c:pt>
                <c:pt idx="394">
                  <c:v>1.241269744897443</c:v>
                </c:pt>
                <c:pt idx="395">
                  <c:v>1.2412899831010999</c:v>
                </c:pt>
                <c:pt idx="396">
                  <c:v>1.2418971292108112</c:v>
                </c:pt>
                <c:pt idx="397">
                  <c:v>1.2431721360412049</c:v>
                </c:pt>
                <c:pt idx="398">
                  <c:v>1.237647106442832</c:v>
                </c:pt>
                <c:pt idx="399">
                  <c:v>1.2104570798295944</c:v>
                </c:pt>
                <c:pt idx="400">
                  <c:v>1.2015016747113525</c:v>
                </c:pt>
                <c:pt idx="401">
                  <c:v>1.2034344231606002</c:v>
                </c:pt>
                <c:pt idx="402">
                  <c:v>1.2052558614897342</c:v>
                </c:pt>
                <c:pt idx="403">
                  <c:v>1.2071481335316678</c:v>
                </c:pt>
                <c:pt idx="404">
                  <c:v>1.2151725812816854</c:v>
                </c:pt>
                <c:pt idx="405">
                  <c:v>1.2329619622962267</c:v>
                </c:pt>
                <c:pt idx="406">
                  <c:v>1.2351476882911872</c:v>
                </c:pt>
                <c:pt idx="407">
                  <c:v>1.2330327960090262</c:v>
                </c:pt>
                <c:pt idx="408">
                  <c:v>1.2373941288971191</c:v>
                </c:pt>
                <c:pt idx="409">
                  <c:v>1.2477054936603826</c:v>
                </c:pt>
                <c:pt idx="410">
                  <c:v>1.2569138763243373</c:v>
                </c:pt>
                <c:pt idx="411">
                  <c:v>1.2713335964299808</c:v>
                </c:pt>
                <c:pt idx="412">
                  <c:v>1.2715562166702084</c:v>
                </c:pt>
                <c:pt idx="413">
                  <c:v>1.2787003025611448</c:v>
                </c:pt>
                <c:pt idx="414">
                  <c:v>1.2824241320340406</c:v>
                </c:pt>
                <c:pt idx="415">
                  <c:v>1.2830919927547231</c:v>
                </c:pt>
                <c:pt idx="416">
                  <c:v>1.2927557350009613</c:v>
                </c:pt>
                <c:pt idx="417">
                  <c:v>1.2961557532153447</c:v>
                </c:pt>
                <c:pt idx="418">
                  <c:v>1.2923003754186777</c:v>
                </c:pt>
                <c:pt idx="419">
                  <c:v>1.2858545075539096</c:v>
                </c:pt>
                <c:pt idx="420">
                  <c:v>1.2862187952197361</c:v>
                </c:pt>
                <c:pt idx="421">
                  <c:v>1.284974145694828</c:v>
                </c:pt>
                <c:pt idx="422">
                  <c:v>1.2826366331724395</c:v>
                </c:pt>
                <c:pt idx="423">
                  <c:v>1.2947289598575231</c:v>
                </c:pt>
                <c:pt idx="424">
                  <c:v>1.2939902654240409</c:v>
                </c:pt>
                <c:pt idx="425">
                  <c:v>1.2960039666879168</c:v>
                </c:pt>
                <c:pt idx="426">
                  <c:v>1.2940408609331835</c:v>
                </c:pt>
                <c:pt idx="427">
                  <c:v>1.3005373243070946</c:v>
                </c:pt>
                <c:pt idx="428">
                  <c:v>1.2970664723799115</c:v>
                </c:pt>
                <c:pt idx="429">
                  <c:v>1.305455207795756</c:v>
                </c:pt>
                <c:pt idx="430">
                  <c:v>1.3045950841403318</c:v>
                </c:pt>
                <c:pt idx="431">
                  <c:v>1.3061837831274095</c:v>
                </c:pt>
                <c:pt idx="432">
                  <c:v>1.3054450886939275</c:v>
                </c:pt>
                <c:pt idx="433">
                  <c:v>1.3026926929965694</c:v>
                </c:pt>
                <c:pt idx="434">
                  <c:v>1.3129635813525191</c:v>
                </c:pt>
                <c:pt idx="435">
                  <c:v>1.3055361606103844</c:v>
                </c:pt>
                <c:pt idx="436">
                  <c:v>1.2703419244507859</c:v>
                </c:pt>
                <c:pt idx="437">
                  <c:v>1.2861580806087651</c:v>
                </c:pt>
                <c:pt idx="438">
                  <c:v>1.2996670815498415</c:v>
                </c:pt>
                <c:pt idx="439">
                  <c:v>1.2887789279823521</c:v>
                </c:pt>
                <c:pt idx="440">
                  <c:v>1.2910354876901124</c:v>
                </c:pt>
                <c:pt idx="441">
                  <c:v>1.2829199680236381</c:v>
                </c:pt>
                <c:pt idx="442">
                  <c:v>1.2847818827600863</c:v>
                </c:pt>
                <c:pt idx="443">
                  <c:v>1.2899628628962894</c:v>
                </c:pt>
                <c:pt idx="444">
                  <c:v>1.2857229592301387</c:v>
                </c:pt>
                <c:pt idx="445">
                  <c:v>1.2962063487244873</c:v>
                </c:pt>
                <c:pt idx="446">
                  <c:v>1.2929682361393602</c:v>
                </c:pt>
                <c:pt idx="447">
                  <c:v>1.2964188498628861</c:v>
                </c:pt>
                <c:pt idx="448">
                  <c:v>1.2992623174767008</c:v>
                </c:pt>
                <c:pt idx="449">
                  <c:v>1.305455207795756</c:v>
                </c:pt>
                <c:pt idx="450">
                  <c:v>1.3092195136759661</c:v>
                </c:pt>
                <c:pt idx="451">
                  <c:v>1.3140766825536565</c:v>
                </c:pt>
                <c:pt idx="452">
                  <c:v>1.3347500075893264</c:v>
                </c:pt>
                <c:pt idx="453">
                  <c:v>1.3285065217611283</c:v>
                </c:pt>
                <c:pt idx="454">
                  <c:v>1.3319470163828258</c:v>
                </c:pt>
                <c:pt idx="455">
                  <c:v>1.3244588810297198</c:v>
                </c:pt>
                <c:pt idx="456">
                  <c:v>1.3239832832437795</c:v>
                </c:pt>
                <c:pt idx="457">
                  <c:v>1.3282434251135868</c:v>
                </c:pt>
                <c:pt idx="458">
                  <c:v>1.3268773463667365</c:v>
                </c:pt>
                <c:pt idx="459">
                  <c:v>1.3260678182204548</c:v>
                </c:pt>
                <c:pt idx="460">
                  <c:v>1.3207148133531668</c:v>
                </c:pt>
                <c:pt idx="461">
                  <c:v>1.3225969662932717</c:v>
                </c:pt>
                <c:pt idx="462">
                  <c:v>1.3197534986794572</c:v>
                </c:pt>
                <c:pt idx="463">
                  <c:v>1.3247320967790899</c:v>
                </c:pt>
                <c:pt idx="464">
                  <c:v>1.3231535168938404</c:v>
                </c:pt>
                <c:pt idx="465">
                  <c:v>1.3310666545237446</c:v>
                </c:pt>
                <c:pt idx="466">
                  <c:v>1.3244588810297198</c:v>
                </c:pt>
                <c:pt idx="467">
                  <c:v>1.3278487801422745</c:v>
                </c:pt>
                <c:pt idx="468">
                  <c:v>1.3293261690092388</c:v>
                </c:pt>
                <c:pt idx="469">
                  <c:v>1.3254100766016008</c:v>
                </c:pt>
                <c:pt idx="470">
                  <c:v>1.2830717545510661</c:v>
                </c:pt>
                <c:pt idx="471">
                  <c:v>1.2868057031257907</c:v>
                </c:pt>
                <c:pt idx="472">
                  <c:v>1.2834765186242068</c:v>
                </c:pt>
                <c:pt idx="473">
                  <c:v>1.2843164040759742</c:v>
                </c:pt>
                <c:pt idx="474">
                  <c:v>1.2818675814334719</c:v>
                </c:pt>
                <c:pt idx="475">
                  <c:v>1.2791759003470851</c:v>
                </c:pt>
                <c:pt idx="476">
                  <c:v>1.2784270868117746</c:v>
                </c:pt>
                <c:pt idx="477">
                  <c:v>1.273448488712142</c:v>
                </c:pt>
                <c:pt idx="478">
                  <c:v>1.2782044665715471</c:v>
                </c:pt>
                <c:pt idx="479">
                  <c:v>1.2752294506339616</c:v>
                </c:pt>
                <c:pt idx="480">
                  <c:v>1.26976513564656</c:v>
                </c:pt>
                <c:pt idx="481">
                  <c:v>1.276534814769841</c:v>
                </c:pt>
                <c:pt idx="482">
                  <c:v>1.27441992248768</c:v>
                </c:pt>
                <c:pt idx="483">
                  <c:v>1.2734282505084848</c:v>
                </c:pt>
                <c:pt idx="484">
                  <c:v>1.2720824099652914</c:v>
                </c:pt>
                <c:pt idx="485">
                  <c:v>1.2764133855478987</c:v>
                </c:pt>
                <c:pt idx="486">
                  <c:v>1.2714449065500946</c:v>
                </c:pt>
                <c:pt idx="487">
                  <c:v>1.2739746820072251</c:v>
                </c:pt>
                <c:pt idx="488">
                  <c:v>1.2732663448792285</c:v>
                </c:pt>
                <c:pt idx="489">
                  <c:v>1.2697853738502169</c:v>
                </c:pt>
                <c:pt idx="490">
                  <c:v>1.2765246956680125</c:v>
                </c:pt>
                <c:pt idx="491">
                  <c:v>1.2764032664460703</c:v>
                </c:pt>
                <c:pt idx="492">
                  <c:v>1.2666079758760613</c:v>
                </c:pt>
                <c:pt idx="493">
                  <c:v>1.2680853647430255</c:v>
                </c:pt>
                <c:pt idx="494">
                  <c:v>1.2600103214838652</c:v>
                </c:pt>
                <c:pt idx="495">
                  <c:v>1.264159153233559</c:v>
                </c:pt>
                <c:pt idx="496">
                  <c:v>1.2629549801159647</c:v>
                </c:pt>
                <c:pt idx="497">
                  <c:v>1.2602127035204356</c:v>
                </c:pt>
                <c:pt idx="498">
                  <c:v>1.2594638899851249</c:v>
                </c:pt>
                <c:pt idx="499">
                  <c:v>1.2745919472187648</c:v>
                </c:pt>
                <c:pt idx="500">
                  <c:v>1.2792669722635419</c:v>
                </c:pt>
                <c:pt idx="501">
                  <c:v>1.2740556348218532</c:v>
                </c:pt>
                <c:pt idx="502">
                  <c:v>1.2724669358347753</c:v>
                </c:pt>
                <c:pt idx="503">
                  <c:v>1.2740657539236817</c:v>
                </c:pt>
                <c:pt idx="504">
                  <c:v>1.2761502889003573</c:v>
                </c:pt>
                <c:pt idx="505">
                  <c:v>1.2670936927638303</c:v>
                </c:pt>
                <c:pt idx="506">
                  <c:v>1.2665270230614329</c:v>
                </c:pt>
                <c:pt idx="507">
                  <c:v>1.2683484613905671</c:v>
                </c:pt>
                <c:pt idx="508">
                  <c:v>1.2685204861216517</c:v>
                </c:pt>
                <c:pt idx="509">
                  <c:v>1.2737318235633406</c:v>
                </c:pt>
                <c:pt idx="510">
                  <c:v>1.2692490614533054</c:v>
                </c:pt>
                <c:pt idx="511">
                  <c:v>1.26511034880544</c:v>
                </c:pt>
                <c:pt idx="512">
                  <c:v>1.2600305596875221</c:v>
                </c:pt>
                <c:pt idx="513">
                  <c:v>1.2599597259747226</c:v>
                </c:pt>
                <c:pt idx="514">
                  <c:v>1.2477257318640398</c:v>
                </c:pt>
                <c:pt idx="515">
                  <c:v>1.2663448792285197</c:v>
                </c:pt>
                <c:pt idx="516">
                  <c:v>1.2587960292644425</c:v>
                </c:pt>
                <c:pt idx="517">
                  <c:v>1.2608400878338037</c:v>
                </c:pt>
                <c:pt idx="518">
                  <c:v>1.2643817734737866</c:v>
                </c:pt>
                <c:pt idx="519">
                  <c:v>1.2654746364712668</c:v>
                </c:pt>
                <c:pt idx="520">
                  <c:v>1.2691175131295347</c:v>
                </c:pt>
                <c:pt idx="521">
                  <c:v>1.2755330236888174</c:v>
                </c:pt>
                <c:pt idx="522">
                  <c:v>1.2730943201481435</c:v>
                </c:pt>
                <c:pt idx="523">
                  <c:v>1.2736002752395696</c:v>
                </c:pt>
                <c:pt idx="524">
                  <c:v>1.2739544438035679</c:v>
                </c:pt>
                <c:pt idx="525">
                  <c:v>1.285530696295397</c:v>
                </c:pt>
                <c:pt idx="526">
                  <c:v>1.2865729637837346</c:v>
                </c:pt>
                <c:pt idx="527">
                  <c:v>1.2847312872509435</c:v>
                </c:pt>
                <c:pt idx="528">
                  <c:v>1.2811997207127894</c:v>
                </c:pt>
                <c:pt idx="529">
                  <c:v>1.282201511793813</c:v>
                </c:pt>
                <c:pt idx="530">
                  <c:v>1.2909444157736558</c:v>
                </c:pt>
                <c:pt idx="531">
                  <c:v>1.2900741730164031</c:v>
                </c:pt>
                <c:pt idx="532">
                  <c:v>1.2875646357629298</c:v>
                </c:pt>
                <c:pt idx="533">
                  <c:v>1.2830413972455805</c:v>
                </c:pt>
                <c:pt idx="534">
                  <c:v>1.2738026572761401</c:v>
                </c:pt>
                <c:pt idx="535">
                  <c:v>1.2766258866862976</c:v>
                </c:pt>
                <c:pt idx="536">
                  <c:v>1.2745109944041366</c:v>
                </c:pt>
                <c:pt idx="537">
                  <c:v>1.2742883741639091</c:v>
                </c:pt>
                <c:pt idx="538">
                  <c:v>1.276362790038756</c:v>
                </c:pt>
                <c:pt idx="539">
                  <c:v>1.2740859921273386</c:v>
                </c:pt>
                <c:pt idx="540">
                  <c:v>1.2696943019337603</c:v>
                </c:pt>
                <c:pt idx="541">
                  <c:v>1.2753812371613895</c:v>
                </c:pt>
                <c:pt idx="542">
                  <c:v>1.2761300506966999</c:v>
                </c:pt>
                <c:pt idx="543">
                  <c:v>1.2737722999706547</c:v>
                </c:pt>
                <c:pt idx="544">
                  <c:v>1.2724365785292897</c:v>
                </c:pt>
                <c:pt idx="545">
                  <c:v>1.2721836009835767</c:v>
                </c:pt>
                <c:pt idx="546">
                  <c:v>1.2746425427279076</c:v>
                </c:pt>
                <c:pt idx="547">
                  <c:v>1.2823128219139268</c:v>
                </c:pt>
                <c:pt idx="548">
                  <c:v>1.2727806279914593</c:v>
                </c:pt>
                <c:pt idx="549">
                  <c:v>1.2727603897878024</c:v>
                </c:pt>
                <c:pt idx="550">
                  <c:v>1.2745312326077938</c:v>
                </c:pt>
                <c:pt idx="551">
                  <c:v>1.2759883832711008</c:v>
                </c:pt>
                <c:pt idx="552">
                  <c:v>1.2762717181222993</c:v>
                </c:pt>
                <c:pt idx="553">
                  <c:v>1.2757860012345303</c:v>
                </c:pt>
                <c:pt idx="554">
                  <c:v>1.27387349098894</c:v>
                </c:pt>
                <c:pt idx="555">
                  <c:v>1.2775062485453792</c:v>
                </c:pt>
                <c:pt idx="556">
                  <c:v>1.273084201046315</c:v>
                </c:pt>
                <c:pt idx="557">
                  <c:v>1.2738633718871111</c:v>
                </c:pt>
                <c:pt idx="558">
                  <c:v>1.2717282414012931</c:v>
                </c:pt>
                <c:pt idx="559">
                  <c:v>1.2728919381115733</c:v>
                </c:pt>
                <c:pt idx="560">
                  <c:v>1.2731449156572863</c:v>
                </c:pt>
                <c:pt idx="561">
                  <c:v>1.273084201046315</c:v>
                </c:pt>
                <c:pt idx="562">
                  <c:v>1.2598990113637514</c:v>
                </c:pt>
                <c:pt idx="563">
                  <c:v>1.2540501705068658</c:v>
                </c:pt>
                <c:pt idx="564">
                  <c:v>1.2475638262347835</c:v>
                </c:pt>
                <c:pt idx="565">
                  <c:v>1.2501644354047134</c:v>
                </c:pt>
                <c:pt idx="566">
                  <c:v>1.2511358691802517</c:v>
                </c:pt>
                <c:pt idx="567">
                  <c:v>1.2529168311020715</c:v>
                </c:pt>
                <c:pt idx="568">
                  <c:v>1.2562055391963409</c:v>
                </c:pt>
                <c:pt idx="569">
                  <c:v>1.2478066846786677</c:v>
                </c:pt>
                <c:pt idx="570">
                  <c:v>1.2521882557704178</c:v>
                </c:pt>
                <c:pt idx="571">
                  <c:v>1.2521882557704178</c:v>
                </c:pt>
                <c:pt idx="572">
                  <c:v>1.2430911832265767</c:v>
                </c:pt>
                <c:pt idx="573">
                  <c:v>1.2392864009390527</c:v>
                </c:pt>
                <c:pt idx="574">
                  <c:v>1.2400959290853344</c:v>
                </c:pt>
                <c:pt idx="575">
                  <c:v>1.2395191402811088</c:v>
                </c:pt>
                <c:pt idx="576">
                  <c:v>1.2389423514768827</c:v>
                </c:pt>
                <c:pt idx="577">
                  <c:v>1.234813757930846</c:v>
                </c:pt>
                <c:pt idx="578">
                  <c:v>1.2322941015755442</c:v>
                </c:pt>
                <c:pt idx="579">
                  <c:v>1.2405917650749319</c:v>
                </c:pt>
                <c:pt idx="580">
                  <c:v>1.2387096121348271</c:v>
                </c:pt>
                <c:pt idx="581">
                  <c:v>1.2401161672889913</c:v>
                </c:pt>
                <c:pt idx="582">
                  <c:v>1.2401060481871629</c:v>
                </c:pt>
                <c:pt idx="583">
                  <c:v>1.2359673355392975</c:v>
                </c:pt>
                <c:pt idx="584">
                  <c:v>1.2390030660878542</c:v>
                </c:pt>
                <c:pt idx="585">
                  <c:v>1.2409459336389301</c:v>
                </c:pt>
                <c:pt idx="586">
                  <c:v>1.2420387966364106</c:v>
                </c:pt>
                <c:pt idx="587">
                  <c:v>1.2362607894923248</c:v>
                </c:pt>
                <c:pt idx="588">
                  <c:v>1.2317881464841181</c:v>
                </c:pt>
                <c:pt idx="589">
                  <c:v>1.2329923196017121</c:v>
                </c:pt>
                <c:pt idx="590">
                  <c:v>1.2283780091679064</c:v>
                </c:pt>
                <c:pt idx="591">
                  <c:v>1.2261315685619745</c:v>
                </c:pt>
                <c:pt idx="592">
                  <c:v>1.2270524068283697</c:v>
                </c:pt>
                <c:pt idx="593">
                  <c:v>1.2219220222013094</c:v>
                </c:pt>
                <c:pt idx="594">
                  <c:v>1.2329720813980551</c:v>
                </c:pt>
                <c:pt idx="595">
                  <c:v>1.2344697084686764</c:v>
                </c:pt>
                <c:pt idx="596">
                  <c:v>1.2329720813980551</c:v>
                </c:pt>
                <c:pt idx="597">
                  <c:v>1.2292178946196735</c:v>
                </c:pt>
                <c:pt idx="598">
                  <c:v>1.2286714631209334</c:v>
                </c:pt>
                <c:pt idx="599">
                  <c:v>1.228661344019105</c:v>
                </c:pt>
                <c:pt idx="600">
                  <c:v>1.2303208767189824</c:v>
                </c:pt>
                <c:pt idx="601">
                  <c:v>1.2330631533145118</c:v>
                </c:pt>
                <c:pt idx="602">
                  <c:v>1.2330530342126833</c:v>
                </c:pt>
                <c:pt idx="603">
                  <c:v>1.2367060299727797</c:v>
                </c:pt>
                <c:pt idx="604">
                  <c:v>1.2365947198526659</c:v>
                </c:pt>
                <c:pt idx="605">
                  <c:v>1.2335286319986238</c:v>
                </c:pt>
                <c:pt idx="606">
                  <c:v>1.2278821731783087</c:v>
                </c:pt>
                <c:pt idx="607">
                  <c:v>1.224127986399927</c:v>
                </c:pt>
                <c:pt idx="608">
                  <c:v>1.2390233042915111</c:v>
                </c:pt>
                <c:pt idx="609">
                  <c:v>1.217803547757101</c:v>
                </c:pt>
                <c:pt idx="610">
                  <c:v>1.2277607439563663</c:v>
                </c:pt>
                <c:pt idx="611">
                  <c:v>1.2332756544529107</c:v>
                </c:pt>
                <c:pt idx="612">
                  <c:v>1.2361899557795251</c:v>
                </c:pt>
                <c:pt idx="613">
                  <c:v>1.2409965291480729</c:v>
                </c:pt>
                <c:pt idx="614">
                  <c:v>1.2461673901824475</c:v>
                </c:pt>
                <c:pt idx="615">
                  <c:v>1.2437995203545733</c:v>
                </c:pt>
                <c:pt idx="616">
                  <c:v>1.2398631897432784</c:v>
                </c:pt>
                <c:pt idx="617">
                  <c:v>1.2247654898151239</c:v>
                </c:pt>
                <c:pt idx="618">
                  <c:v>1.2220333323214232</c:v>
                </c:pt>
                <c:pt idx="619">
                  <c:v>1.2083320684456047</c:v>
                </c:pt>
                <c:pt idx="620">
                  <c:v>1.2065308683201279</c:v>
                </c:pt>
                <c:pt idx="621">
                  <c:v>1.2059237222104167</c:v>
                </c:pt>
                <c:pt idx="622">
                  <c:v>1.2017546522570655</c:v>
                </c:pt>
                <c:pt idx="623">
                  <c:v>1.1946308045697862</c:v>
                </c:pt>
                <c:pt idx="624">
                  <c:v>1.2063082480799003</c:v>
                </c:pt>
                <c:pt idx="625">
                  <c:v>1.2088076662315452</c:v>
                </c:pt>
                <c:pt idx="626">
                  <c:v>1.2066118211347561</c:v>
                </c:pt>
                <c:pt idx="627">
                  <c:v>1.2039808546593405</c:v>
                </c:pt>
                <c:pt idx="628">
                  <c:v>1.2024731084868907</c:v>
                </c:pt>
                <c:pt idx="629">
                  <c:v>1.2059743177195592</c:v>
                </c:pt>
                <c:pt idx="630">
                  <c:v>1.2034951377715712</c:v>
                </c:pt>
                <c:pt idx="631">
                  <c:v>1.2067433694585268</c:v>
                </c:pt>
                <c:pt idx="632">
                  <c:v>1.2037683535209414</c:v>
                </c:pt>
                <c:pt idx="633">
                  <c:v>1.1973832002671443</c:v>
                </c:pt>
                <c:pt idx="634">
                  <c:v>1.202149297228378</c:v>
                </c:pt>
                <c:pt idx="635">
                  <c:v>1.2028981107636887</c:v>
                </c:pt>
                <c:pt idx="636">
                  <c:v>1.2026653714216327</c:v>
                </c:pt>
                <c:pt idx="637">
                  <c:v>1.2030296590874592</c:v>
                </c:pt>
                <c:pt idx="638">
                  <c:v>1.2148690082268296</c:v>
                </c:pt>
                <c:pt idx="639">
                  <c:v>1.2092427876101717</c:v>
                </c:pt>
                <c:pt idx="640">
                  <c:v>1.2127541159446686</c:v>
                </c:pt>
                <c:pt idx="641">
                  <c:v>1.2142821003207755</c:v>
                </c:pt>
                <c:pt idx="642">
                  <c:v>1.217803547757101</c:v>
                </c:pt>
                <c:pt idx="643">
                  <c:v>1.2186231950052113</c:v>
                </c:pt>
                <c:pt idx="644">
                  <c:v>1.2262226404784311</c:v>
                </c:pt>
                <c:pt idx="645">
                  <c:v>1.241583437054127</c:v>
                </c:pt>
                <c:pt idx="646">
                  <c:v>1.2316363599566904</c:v>
                </c:pt>
                <c:pt idx="647">
                  <c:v>1.2246137032876963</c:v>
                </c:pt>
                <c:pt idx="648">
                  <c:v>1.2218309502848528</c:v>
                </c:pt>
                <c:pt idx="649">
                  <c:v>1.2092832640174858</c:v>
                </c:pt>
                <c:pt idx="650">
                  <c:v>1.2184511702741263</c:v>
                </c:pt>
                <c:pt idx="651">
                  <c:v>1.2042743086123675</c:v>
                </c:pt>
                <c:pt idx="652">
                  <c:v>1.2066624166438986</c:v>
                </c:pt>
                <c:pt idx="653">
                  <c:v>1.2043754996306528</c:v>
                </c:pt>
                <c:pt idx="654">
                  <c:v>1.2114183945033039</c:v>
                </c:pt>
                <c:pt idx="655">
                  <c:v>1.2067534885603552</c:v>
                </c:pt>
                <c:pt idx="656">
                  <c:v>1.202280845552149</c:v>
                </c:pt>
                <c:pt idx="657">
                  <c:v>1.186535523106969</c:v>
                </c:pt>
                <c:pt idx="658">
                  <c:v>1.1870718355038805</c:v>
                </c:pt>
                <c:pt idx="659">
                  <c:v>1.1782075023020955</c:v>
                </c:pt>
                <c:pt idx="660">
                  <c:v>1.1764771358894186</c:v>
                </c:pt>
                <c:pt idx="661">
                  <c:v>1.1691711443692259</c:v>
                </c:pt>
                <c:pt idx="662">
                  <c:v>1.1767098752314744</c:v>
                </c:pt>
                <c:pt idx="663">
                  <c:v>1.1833075296236706</c:v>
                </c:pt>
                <c:pt idx="664">
                  <c:v>1.1803932282970564</c:v>
                </c:pt>
                <c:pt idx="665">
                  <c:v>1.1824575250700746</c:v>
                </c:pt>
                <c:pt idx="666">
                  <c:v>1.1835908644748692</c:v>
                </c:pt>
                <c:pt idx="667">
                  <c:v>1.1929409145644234</c:v>
                </c:pt>
                <c:pt idx="668">
                  <c:v>1.2103963652186234</c:v>
                </c:pt>
                <c:pt idx="669">
                  <c:v>1.2045981198708804</c:v>
                </c:pt>
                <c:pt idx="670">
                  <c:v>1.2051344322677919</c:v>
                </c:pt>
                <c:pt idx="671">
                  <c:v>1.2092326685083432</c:v>
                </c:pt>
                <c:pt idx="672">
                  <c:v>1.2215374963318257</c:v>
                </c:pt>
                <c:pt idx="673">
                  <c:v>1.2208595165093146</c:v>
                </c:pt>
                <c:pt idx="674">
                  <c:v>1.2247857280187808</c:v>
                </c:pt>
                <c:pt idx="675">
                  <c:v>1.2362203130850107</c:v>
                </c:pt>
                <c:pt idx="676">
                  <c:v>1.2392459245317387</c:v>
                </c:pt>
                <c:pt idx="677">
                  <c:v>1.2378899648867165</c:v>
                </c:pt>
                <c:pt idx="678">
                  <c:v>1.2360887647612397</c:v>
                </c:pt>
                <c:pt idx="679">
                  <c:v>1.2365846007508372</c:v>
                </c:pt>
                <c:pt idx="680">
                  <c:v>1.2392054481244243</c:v>
                </c:pt>
                <c:pt idx="681">
                  <c:v>1.2366959108709512</c:v>
                </c:pt>
                <c:pt idx="682">
                  <c:v>1.2444269046679417</c:v>
                </c:pt>
                <c:pt idx="683">
                  <c:v>1.2546775548202342</c:v>
                </c:pt>
                <c:pt idx="684">
                  <c:v>1.2565192313530251</c:v>
                </c:pt>
                <c:pt idx="685">
                  <c:v>1.2523906378069882</c:v>
                </c:pt>
                <c:pt idx="686">
                  <c:v>1.2521983748722463</c:v>
                </c:pt>
                <c:pt idx="687">
                  <c:v>1.2475435880311263</c:v>
                </c:pt>
                <c:pt idx="688">
                  <c:v>1.2449126215557107</c:v>
                </c:pt>
                <c:pt idx="689">
                  <c:v>1.2437388057436021</c:v>
                </c:pt>
                <c:pt idx="690">
                  <c:v>1.242008439330925</c:v>
                </c:pt>
                <c:pt idx="691">
                  <c:v>1.2363417423069527</c:v>
                </c:pt>
                <c:pt idx="692">
                  <c:v>1.2325268409176</c:v>
                </c:pt>
                <c:pt idx="693">
                  <c:v>1.2312821913926919</c:v>
                </c:pt>
                <c:pt idx="694">
                  <c:v>1.2311405239670927</c:v>
                </c:pt>
                <c:pt idx="695">
                  <c:v>1.2351072118838731</c:v>
                </c:pt>
                <c:pt idx="696">
                  <c:v>1.2373435333879765</c:v>
                </c:pt>
                <c:pt idx="697">
                  <c:v>1.2330530342126833</c:v>
                </c:pt>
                <c:pt idx="698">
                  <c:v>1.2293494429434444</c:v>
                </c:pt>
                <c:pt idx="699">
                  <c:v>1.2332655353510822</c:v>
                </c:pt>
                <c:pt idx="700">
                  <c:v>1.2375965109336895</c:v>
                </c:pt>
                <c:pt idx="701">
                  <c:v>1.2389727087823685</c:v>
                </c:pt>
                <c:pt idx="702">
                  <c:v>1.2431114214302339</c:v>
                </c:pt>
                <c:pt idx="703">
                  <c:v>1.2496989567206014</c:v>
                </c:pt>
                <c:pt idx="704">
                  <c:v>1.2353095939204435</c:v>
                </c:pt>
                <c:pt idx="705">
                  <c:v>1.2523602805015026</c:v>
                </c:pt>
                <c:pt idx="706">
                  <c:v>1.256013276261599</c:v>
                </c:pt>
                <c:pt idx="707">
                  <c:v>1.2560335144652561</c:v>
                </c:pt>
                <c:pt idx="708">
                  <c:v>1.257642451655991</c:v>
                </c:pt>
                <c:pt idx="709">
                  <c:v>1.2621859283769972</c:v>
                </c:pt>
                <c:pt idx="710">
                  <c:v>1.2616698541837426</c:v>
                </c:pt>
                <c:pt idx="711">
                  <c:v>1.2655151128785809</c:v>
                </c:pt>
                <c:pt idx="712">
                  <c:v>1.2612752092124304</c:v>
                </c:pt>
                <c:pt idx="713">
                  <c:v>1.2587454337552999</c:v>
                </c:pt>
                <c:pt idx="714">
                  <c:v>1.2570960201572507</c:v>
                </c:pt>
                <c:pt idx="715">
                  <c:v>1.2427572528662356</c:v>
                </c:pt>
                <c:pt idx="716">
                  <c:v>1.2500733634882566</c:v>
                </c:pt>
                <c:pt idx="717">
                  <c:v>1.2552341054208029</c:v>
                </c:pt>
                <c:pt idx="718">
                  <c:v>1.2502858646266557</c:v>
                </c:pt>
                <c:pt idx="719">
                  <c:v>1.2510447972637948</c:v>
                </c:pt>
                <c:pt idx="720">
                  <c:v>1.2519453973265333</c:v>
                </c:pt>
                <c:pt idx="721">
                  <c:v>1.2537263592483532</c:v>
                </c:pt>
                <c:pt idx="722">
                  <c:v>1.2577638808779332</c:v>
                </c:pt>
                <c:pt idx="723">
                  <c:v>1.2541513615251512</c:v>
                </c:pt>
                <c:pt idx="724">
                  <c:v>1.2524918288252735</c:v>
                </c:pt>
                <c:pt idx="725">
                  <c:v>1.2532305232587555</c:v>
                </c:pt>
                <c:pt idx="726">
                  <c:v>1.2555680357811441</c:v>
                </c:pt>
                <c:pt idx="727">
                  <c:v>1.2597978203454661</c:v>
                </c:pt>
                <c:pt idx="728">
                  <c:v>1.2549811278750898</c:v>
                </c:pt>
                <c:pt idx="729">
                  <c:v>1.2588668629772422</c:v>
                </c:pt>
                <c:pt idx="730">
                  <c:v>1.2586037663297005</c:v>
                </c:pt>
                <c:pt idx="731">
                  <c:v>1.2506602713943111</c:v>
                </c:pt>
                <c:pt idx="732">
                  <c:v>1.2542120761361222</c:v>
                </c:pt>
                <c:pt idx="733">
                  <c:v>1.2529775457130425</c:v>
                </c:pt>
                <c:pt idx="734">
                  <c:v>1.2583912651913016</c:v>
                </c:pt>
                <c:pt idx="735">
                  <c:v>1.2639770094006455</c:v>
                </c:pt>
                <c:pt idx="736">
                  <c:v>1.2643008206591584</c:v>
                </c:pt>
                <c:pt idx="737">
                  <c:v>1.2665371421632616</c:v>
                </c:pt>
                <c:pt idx="738">
                  <c:v>1.2652115398237251</c:v>
                </c:pt>
                <c:pt idx="739">
                  <c:v>1.2659805915626927</c:v>
                </c:pt>
                <c:pt idx="740">
                  <c:v>1.2668913107272599</c:v>
                </c:pt>
                <c:pt idx="741">
                  <c:v>1.265363326351153</c:v>
                </c:pt>
                <c:pt idx="742">
                  <c:v>1.2693401333697623</c:v>
                </c:pt>
                <c:pt idx="743">
                  <c:v>1.2767270777045829</c:v>
                </c:pt>
                <c:pt idx="744">
                  <c:v>1.2717889560122642</c:v>
                </c:pt>
                <c:pt idx="745">
                  <c:v>1.2723556257146618</c:v>
                </c:pt>
                <c:pt idx="746">
                  <c:v>1.2695829918136468</c:v>
                </c:pt>
                <c:pt idx="747">
                  <c:v>1.2728312235006021</c:v>
                </c:pt>
                <c:pt idx="748">
                  <c:v>1.2698460884611882</c:v>
                </c:pt>
                <c:pt idx="749">
                  <c:v>1.26771095797537</c:v>
                </c:pt>
                <c:pt idx="750">
                  <c:v>1.2697448974429029</c:v>
                </c:pt>
                <c:pt idx="751">
                  <c:v>1.2710806188842676</c:v>
                </c:pt>
                <c:pt idx="752">
                  <c:v>1.2733877741011708</c:v>
                </c:pt>
                <c:pt idx="753">
                  <c:v>1.2686014389362801</c:v>
                </c:pt>
                <c:pt idx="754">
                  <c:v>1.263926413891503</c:v>
                </c:pt>
                <c:pt idx="755">
                  <c:v>1.2700889469050727</c:v>
                </c:pt>
                <c:pt idx="756">
                  <c:v>1.2689657266021068</c:v>
                </c:pt>
                <c:pt idx="757">
                  <c:v>1.265596065693209</c:v>
                </c:pt>
                <c:pt idx="758">
                  <c:v>1.2593424607631827</c:v>
                </c:pt>
                <c:pt idx="759">
                  <c:v>1.2574906651285631</c:v>
                </c:pt>
                <c:pt idx="760">
                  <c:v>1.2584924562095869</c:v>
                </c:pt>
                <c:pt idx="761">
                  <c:v>1.2586341236351861</c:v>
                </c:pt>
                <c:pt idx="762">
                  <c:v>1.2577234044706191</c:v>
                </c:pt>
                <c:pt idx="763">
                  <c:v>1.258654361838843</c:v>
                </c:pt>
                <c:pt idx="764">
                  <c:v>1.26627404551572</c:v>
                </c:pt>
                <c:pt idx="765">
                  <c:v>1.2579055483035324</c:v>
                </c:pt>
                <c:pt idx="766">
                  <c:v>1.2540299323032087</c:v>
                </c:pt>
                <c:pt idx="767">
                  <c:v>1.2675186950406281</c:v>
                </c:pt>
                <c:pt idx="768">
                  <c:v>1.2688038209728503</c:v>
                </c:pt>
                <c:pt idx="769">
                  <c:v>1.2638555801787033</c:v>
                </c:pt>
                <c:pt idx="770">
                  <c:v>1.267184764680287</c:v>
                </c:pt>
                <c:pt idx="771">
                  <c:v>1.2691579895368488</c:v>
                </c:pt>
                <c:pt idx="772">
                  <c:v>1.2679335782155976</c:v>
                </c:pt>
                <c:pt idx="773">
                  <c:v>1.2708782368476974</c:v>
                </c:pt>
                <c:pt idx="774">
                  <c:v>1.2660514252754926</c:v>
                </c:pt>
                <c:pt idx="775">
                  <c:v>1.2672657174949151</c:v>
                </c:pt>
                <c:pt idx="776">
                  <c:v>1.2645032026957286</c:v>
                </c:pt>
                <c:pt idx="777">
                  <c:v>1.2641287959280734</c:v>
                </c:pt>
                <c:pt idx="778">
                  <c:v>1.266506784857776</c:v>
                </c:pt>
                <c:pt idx="779">
                  <c:v>1.2737925381743116</c:v>
                </c:pt>
                <c:pt idx="780">
                  <c:v>1.2773241047124657</c:v>
                </c:pt>
                <c:pt idx="781">
                  <c:v>1.2711210952915819</c:v>
                </c:pt>
                <c:pt idx="782">
                  <c:v>1.2705645446910132</c:v>
                </c:pt>
                <c:pt idx="783">
                  <c:v>1.2609311597502604</c:v>
                </c:pt>
                <c:pt idx="784">
                  <c:v>1.2680347692338827</c:v>
                </c:pt>
                <c:pt idx="785">
                  <c:v>1.2694919198971899</c:v>
                </c:pt>
                <c:pt idx="786">
                  <c:v>1.2707669267275836</c:v>
                </c:pt>
                <c:pt idx="787">
                  <c:v>1.2710704997824391</c:v>
                </c:pt>
                <c:pt idx="788">
                  <c:v>1.2748955202736205</c:v>
                </c:pt>
                <c:pt idx="789">
                  <c:v>1.2744300415895085</c:v>
                </c:pt>
                <c:pt idx="790">
                  <c:v>1.2763121945296134</c:v>
                </c:pt>
                <c:pt idx="791">
                  <c:v>1.2749258775791061</c:v>
                </c:pt>
                <c:pt idx="792">
                  <c:v>1.2849539074911709</c:v>
                </c:pt>
                <c:pt idx="793">
                  <c:v>1.2865122491727632</c:v>
                </c:pt>
                <c:pt idx="794">
                  <c:v>1.2907015573297713</c:v>
                </c:pt>
                <c:pt idx="795">
                  <c:v>1.2913997753559394</c:v>
                </c:pt>
                <c:pt idx="796">
                  <c:v>1.2895378606194914</c:v>
                </c:pt>
                <c:pt idx="797">
                  <c:v>1.2899527437944607</c:v>
                </c:pt>
                <c:pt idx="798">
                  <c:v>1.288829523491495</c:v>
                </c:pt>
                <c:pt idx="799">
                  <c:v>1.2869473705513899</c:v>
                </c:pt>
                <c:pt idx="800">
                  <c:v>1.2862693907288789</c:v>
                </c:pt>
                <c:pt idx="801">
                  <c:v>1.2821003207755279</c:v>
                </c:pt>
                <c:pt idx="802">
                  <c:v>1.2798032846604535</c:v>
                </c:pt>
                <c:pt idx="803">
                  <c:v>1.2812401971201037</c:v>
                </c:pt>
                <c:pt idx="804">
                  <c:v>1.2857431974337956</c:v>
                </c:pt>
                <c:pt idx="805">
                  <c:v>1.2834461613187211</c:v>
                </c:pt>
                <c:pt idx="806">
                  <c:v>1.2807747184359917</c:v>
                </c:pt>
                <c:pt idx="807">
                  <c:v>1.2813009117310747</c:v>
                </c:pt>
                <c:pt idx="808">
                  <c:v>1.282687228681582</c:v>
                </c:pt>
                <c:pt idx="809">
                  <c:v>1.2872509436062454</c:v>
                </c:pt>
                <c:pt idx="810">
                  <c:v>1.2797729273549681</c:v>
                </c:pt>
                <c:pt idx="811">
                  <c:v>1.2804205498719932</c:v>
                </c:pt>
                <c:pt idx="812">
                  <c:v>1.2819687724517572</c:v>
                </c:pt>
                <c:pt idx="813">
                  <c:v>1.2842556894650032</c:v>
                </c:pt>
                <c:pt idx="814">
                  <c:v>1.2825152039504975</c:v>
                </c:pt>
                <c:pt idx="815">
                  <c:v>1.2830009208382664</c:v>
                </c:pt>
                <c:pt idx="816">
                  <c:v>1.2803193588537081</c:v>
                </c:pt>
                <c:pt idx="817">
                  <c:v>1.2792669722635419</c:v>
                </c:pt>
                <c:pt idx="818">
                  <c:v>1.2758467158455014</c:v>
                </c:pt>
                <c:pt idx="819">
                  <c:v>1.272598484158546</c:v>
                </c:pt>
                <c:pt idx="820">
                  <c:v>1.2726490796676888</c:v>
                </c:pt>
                <c:pt idx="821">
                  <c:v>1.2725782459548889</c:v>
                </c:pt>
                <c:pt idx="822">
                  <c:v>1.2725782459548889</c:v>
                </c:pt>
                <c:pt idx="823">
                  <c:v>1.2653936836566386</c:v>
                </c:pt>
                <c:pt idx="824">
                  <c:v>1.2670532163565162</c:v>
                </c:pt>
                <c:pt idx="825">
                  <c:v>1.2637645082622466</c:v>
                </c:pt>
                <c:pt idx="826">
                  <c:v>1.2648573712597271</c:v>
                </c:pt>
                <c:pt idx="827">
                  <c:v>1.2626311688574521</c:v>
                </c:pt>
                <c:pt idx="828">
                  <c:v>1.2608502069356324</c:v>
                </c:pt>
                <c:pt idx="829">
                  <c:v>1.259504366392439</c:v>
                </c:pt>
                <c:pt idx="830">
                  <c:v>1.2612954474160873</c:v>
                </c:pt>
                <c:pt idx="831">
                  <c:v>1.2598787731600942</c:v>
                </c:pt>
                <c:pt idx="832">
                  <c:v>1.2547989840421763</c:v>
                </c:pt>
                <c:pt idx="833">
                  <c:v>1.249790028637058</c:v>
                </c:pt>
                <c:pt idx="834">
                  <c:v>1.2498102668407152</c:v>
                </c:pt>
                <c:pt idx="835">
                  <c:v>1.2482620442609513</c:v>
                </c:pt>
                <c:pt idx="836">
                  <c:v>1.2459144126367343</c:v>
                </c:pt>
                <c:pt idx="837">
                  <c:v>1.241502484239499</c:v>
                </c:pt>
                <c:pt idx="838">
                  <c:v>1.2443054754459995</c:v>
                </c:pt>
                <c:pt idx="839">
                  <c:v>1.2381429424324295</c:v>
                </c:pt>
                <c:pt idx="840">
                  <c:v>1.2400250953725347</c:v>
                </c:pt>
                <c:pt idx="841">
                  <c:v>1.2466025115610739</c:v>
                </c:pt>
                <c:pt idx="842">
                  <c:v>1.2444370237697702</c:v>
                </c:pt>
                <c:pt idx="843">
                  <c:v>1.2484644262975217</c:v>
                </c:pt>
                <c:pt idx="844">
                  <c:v>1.2468453700049584</c:v>
                </c:pt>
                <c:pt idx="845">
                  <c:v>1.2473513250963846</c:v>
                </c:pt>
                <c:pt idx="846">
                  <c:v>1.253706121044696</c:v>
                </c:pt>
                <c:pt idx="847">
                  <c:v>1.2501846736083706</c:v>
                </c:pt>
                <c:pt idx="848">
                  <c:v>1.246723940783016</c:v>
                </c:pt>
                <c:pt idx="849">
                  <c:v>1.2481203768353522</c:v>
                </c:pt>
                <c:pt idx="850">
                  <c:v>1.2496180039059734</c:v>
                </c:pt>
                <c:pt idx="851">
                  <c:v>1.2499316960626574</c:v>
                </c:pt>
                <c:pt idx="852">
                  <c:v>1.2505894376815112</c:v>
                </c:pt>
                <c:pt idx="853">
                  <c:v>1.2533620715825262</c:v>
                </c:pt>
                <c:pt idx="854">
                  <c:v>1.2509132489400241</c:v>
                </c:pt>
                <c:pt idx="855">
                  <c:v>1.2522894467887029</c:v>
                </c:pt>
                <c:pt idx="856">
                  <c:v>1.2485757364176358</c:v>
                </c:pt>
                <c:pt idx="857">
                  <c:v>1.2551430335043461</c:v>
                </c:pt>
                <c:pt idx="858">
                  <c:v>1.2474322779110125</c:v>
                </c:pt>
                <c:pt idx="859">
                  <c:v>1.2501441972010565</c:v>
                </c:pt>
                <c:pt idx="860">
                  <c:v>1.2504882466632261</c:v>
                </c:pt>
                <c:pt idx="861">
                  <c:v>1.2507918197180818</c:v>
                </c:pt>
                <c:pt idx="862">
                  <c:v>1.2504072938485979</c:v>
                </c:pt>
                <c:pt idx="863">
                  <c:v>1.2487275229450634</c:v>
                </c:pt>
                <c:pt idx="864">
                  <c:v>1.2495876466004878</c:v>
                </c:pt>
                <c:pt idx="865">
                  <c:v>1.251105511874766</c:v>
                </c:pt>
                <c:pt idx="866">
                  <c:v>1.2525424243344161</c:v>
                </c:pt>
                <c:pt idx="867">
                  <c:v>1.2561245863817128</c:v>
                </c:pt>
                <c:pt idx="868">
                  <c:v>1.2559222043451423</c:v>
                </c:pt>
                <c:pt idx="869">
                  <c:v>1.258360907885816</c:v>
                </c:pt>
                <c:pt idx="870">
                  <c:v>1.2593829371704968</c:v>
                </c:pt>
                <c:pt idx="871">
                  <c:v>1.2611841372959736</c:v>
                </c:pt>
                <c:pt idx="872">
                  <c:v>1.2623174767007681</c:v>
                </c:pt>
                <c:pt idx="873">
                  <c:v>1.2629246228104793</c:v>
                </c:pt>
                <c:pt idx="874">
                  <c:v>1.2681460793539965</c:v>
                </c:pt>
                <c:pt idx="875">
                  <c:v>1.2779514890258341</c:v>
                </c:pt>
                <c:pt idx="876">
                  <c:v>1.2777288687856065</c:v>
                </c:pt>
                <c:pt idx="877">
                  <c:v>1.2746324236260791</c:v>
                </c:pt>
                <c:pt idx="878">
                  <c:v>1.2785586351355454</c:v>
                </c:pt>
                <c:pt idx="879">
                  <c:v>1.2738532527852826</c:v>
                </c:pt>
                <c:pt idx="880">
                  <c:v>1.2721836009835767</c:v>
                </c:pt>
                <c:pt idx="881">
                  <c:v>1.2723657448164902</c:v>
                </c:pt>
                <c:pt idx="882">
                  <c:v>1.2735395606285986</c:v>
                </c:pt>
                <c:pt idx="883">
                  <c:v>1.2698359693593597</c:v>
                </c:pt>
                <c:pt idx="884">
                  <c:v>1.2728211043987734</c:v>
                </c:pt>
                <c:pt idx="885">
                  <c:v>1.2719609807433492</c:v>
                </c:pt>
                <c:pt idx="886">
                  <c:v>1.2708883559495259</c:v>
                </c:pt>
                <c:pt idx="887">
                  <c:v>1.2772431518978375</c:v>
                </c:pt>
                <c:pt idx="888">
                  <c:v>1.2784675632190887</c:v>
                </c:pt>
                <c:pt idx="889">
                  <c:v>1.2811592443054753</c:v>
                </c:pt>
                <c:pt idx="890">
                  <c:v>1.2773645811197798</c:v>
                </c:pt>
                <c:pt idx="891">
                  <c:v>1.273741942665169</c:v>
                </c:pt>
                <c:pt idx="892">
                  <c:v>1.2747336146443642</c:v>
                </c:pt>
                <c:pt idx="893">
                  <c:v>1.2790645902269715</c:v>
                </c:pt>
                <c:pt idx="894">
                  <c:v>1.2803395970573652</c:v>
                </c:pt>
                <c:pt idx="895">
                  <c:v>1.280046143104338</c:v>
                </c:pt>
                <c:pt idx="896">
                  <c:v>1.2803092397518796</c:v>
                </c:pt>
                <c:pt idx="897">
                  <c:v>1.2790949475324569</c:v>
                </c:pt>
                <c:pt idx="898">
                  <c:v>1.2811592443054753</c:v>
                </c:pt>
                <c:pt idx="899">
                  <c:v>1.2811390061018184</c:v>
                </c:pt>
                <c:pt idx="900">
                  <c:v>1.2823128219139268</c:v>
                </c:pt>
                <c:pt idx="901">
                  <c:v>1.2813009117310747</c:v>
                </c:pt>
                <c:pt idx="902">
                  <c:v>1.2825152039504975</c:v>
                </c:pt>
                <c:pt idx="903">
                  <c:v>1.2837092579662628</c:v>
                </c:pt>
                <c:pt idx="904">
                  <c:v>1.2827783005980389</c:v>
                </c:pt>
                <c:pt idx="905">
                  <c:v>1.2873622537263592</c:v>
                </c:pt>
                <c:pt idx="906">
                  <c:v>1.2897807190633759</c:v>
                </c:pt>
                <c:pt idx="907">
                  <c:v>1.2822824646084414</c:v>
                </c:pt>
                <c:pt idx="908">
                  <c:v>1.2850146221021423</c:v>
                </c:pt>
                <c:pt idx="909">
                  <c:v>1.2864211772563068</c:v>
                </c:pt>
                <c:pt idx="910">
                  <c:v>1.2857027210264815</c:v>
                </c:pt>
                <c:pt idx="911">
                  <c:v>1.2857027210264815</c:v>
                </c:pt>
                <c:pt idx="912">
                  <c:v>1.289861671878004</c:v>
                </c:pt>
                <c:pt idx="913">
                  <c:v>1.294941460995922</c:v>
                </c:pt>
                <c:pt idx="914">
                  <c:v>1.2939902654240409</c:v>
                </c:pt>
                <c:pt idx="915">
                  <c:v>1.297653380285966</c:v>
                </c:pt>
                <c:pt idx="916">
                  <c:v>1.2938789553039274</c:v>
                </c:pt>
                <c:pt idx="917">
                  <c:v>1.2996670815498415</c:v>
                </c:pt>
                <c:pt idx="918">
                  <c:v>1.3010736367040061</c:v>
                </c:pt>
                <c:pt idx="919">
                  <c:v>1.3069224775608916</c:v>
                </c:pt>
                <c:pt idx="920">
                  <c:v>1.3085516529552839</c:v>
                </c:pt>
                <c:pt idx="921">
                  <c:v>1.3260071036094836</c:v>
                </c:pt>
                <c:pt idx="922">
                  <c:v>1.327585683494733</c:v>
                </c:pt>
                <c:pt idx="923">
                  <c:v>1.3299940297299211</c:v>
                </c:pt>
                <c:pt idx="924">
                  <c:v>1.3367940661586877</c:v>
                </c:pt>
                <c:pt idx="925">
                  <c:v>1.3341428614796151</c:v>
                </c:pt>
                <c:pt idx="926">
                  <c:v>1.3409631361120387</c:v>
                </c:pt>
                <c:pt idx="927">
                  <c:v>1.3430881474960281</c:v>
                </c:pt>
                <c:pt idx="928">
                  <c:v>1.3420054036003763</c:v>
                </c:pt>
                <c:pt idx="929">
                  <c:v>1.344636370075792</c:v>
                </c:pt>
                <c:pt idx="930">
                  <c:v>1.3521649818362123</c:v>
                </c:pt>
                <c:pt idx="931">
                  <c:v>1.3418940934802626</c:v>
                </c:pt>
                <c:pt idx="932">
                  <c:v>1.3406089675480404</c:v>
                </c:pt>
                <c:pt idx="933">
                  <c:v>1.3440595812715663</c:v>
                </c:pt>
                <c:pt idx="934">
                  <c:v>1.3446566082794491</c:v>
                </c:pt>
                <c:pt idx="935">
                  <c:v>1.3550084494500267</c:v>
                </c:pt>
                <c:pt idx="936">
                  <c:v>1.3588941845521791</c:v>
                </c:pt>
                <c:pt idx="937">
                  <c:v>1.3625674185159324</c:v>
                </c:pt>
                <c:pt idx="938">
                  <c:v>1.3679103042813918</c:v>
                </c:pt>
                <c:pt idx="939">
                  <c:v>1.3710978213573763</c:v>
                </c:pt>
                <c:pt idx="940">
                  <c:v>1.3746698643028445</c:v>
                </c:pt>
                <c:pt idx="941">
                  <c:v>1.3806198961780152</c:v>
                </c:pt>
                <c:pt idx="942">
                  <c:v>1.3818038310919523</c:v>
                </c:pt>
                <c:pt idx="943">
                  <c:v>1.3894336338706574</c:v>
                </c:pt>
                <c:pt idx="944">
                  <c:v>1.3907187598028798</c:v>
                </c:pt>
                <c:pt idx="945">
                  <c:v>1.3901116136931686</c:v>
                </c:pt>
                <c:pt idx="946">
                  <c:v>1.3828157412748043</c:v>
                </c:pt>
                <c:pt idx="947">
                  <c:v>1.3848092043350231</c:v>
                </c:pt>
                <c:pt idx="948">
                  <c:v>1.381915141212066</c:v>
                </c:pt>
                <c:pt idx="949">
                  <c:v>1.3818645457029233</c:v>
                </c:pt>
                <c:pt idx="950">
                  <c:v>1.3803871568359594</c:v>
                </c:pt>
                <c:pt idx="951">
                  <c:v>1.3803871568359594</c:v>
                </c:pt>
                <c:pt idx="952">
                  <c:v>1.3443429161227649</c:v>
                </c:pt>
                <c:pt idx="953">
                  <c:v>1.3322708276413384</c:v>
                </c:pt>
                <c:pt idx="954">
                  <c:v>1.2864211772563068</c:v>
                </c:pt>
                <c:pt idx="955">
                  <c:v>1.2825961567651254</c:v>
                </c:pt>
                <c:pt idx="956">
                  <c:v>1.2825961567651254</c:v>
                </c:pt>
                <c:pt idx="957">
                  <c:v>1.2988373151999029</c:v>
                </c:pt>
                <c:pt idx="958">
                  <c:v>1.3195713548465438</c:v>
                </c:pt>
                <c:pt idx="959">
                  <c:v>1.3127611993159487</c:v>
                </c:pt>
                <c:pt idx="960">
                  <c:v>1.303805794197707</c:v>
                </c:pt>
                <c:pt idx="961">
                  <c:v>1.2743288505712231</c:v>
                </c:pt>
                <c:pt idx="962">
                  <c:v>1.2299161126458416</c:v>
                </c:pt>
                <c:pt idx="963">
                  <c:v>1.2377685356647745</c:v>
                </c:pt>
                <c:pt idx="964">
                  <c:v>1.201916557886322</c:v>
                </c:pt>
                <c:pt idx="965">
                  <c:v>1.0921040648432045</c:v>
                </c:pt>
                <c:pt idx="966">
                  <c:v>1.0928022828693726</c:v>
                </c:pt>
                <c:pt idx="967">
                  <c:v>0.98286836060431271</c:v>
                </c:pt>
                <c:pt idx="968">
                  <c:v>0.98682492941926481</c:v>
                </c:pt>
                <c:pt idx="969">
                  <c:v>0.99808748975440942</c:v>
                </c:pt>
                <c:pt idx="970">
                  <c:v>1.0316727887232728</c:v>
                </c:pt>
                <c:pt idx="971">
                  <c:v>1.074911710836546</c:v>
                </c:pt>
                <c:pt idx="972">
                  <c:v>1.0352954271778836</c:v>
                </c:pt>
                <c:pt idx="973">
                  <c:v>1.0503830080042096</c:v>
                </c:pt>
                <c:pt idx="974">
                  <c:v>1.0419133197737369</c:v>
                </c:pt>
                <c:pt idx="975">
                  <c:v>1.0423990366615059</c:v>
                </c:pt>
                <c:pt idx="976">
                  <c:v>1.0419133197737369</c:v>
                </c:pt>
                <c:pt idx="977">
                  <c:v>1.0181131922730537</c:v>
                </c:pt>
                <c:pt idx="978">
                  <c:v>1.013751859384961</c:v>
                </c:pt>
                <c:pt idx="979">
                  <c:v>1.010028029912065</c:v>
                </c:pt>
                <c:pt idx="980">
                  <c:v>1.0066887263086528</c:v>
                </c:pt>
                <c:pt idx="981">
                  <c:v>1.0288394402112868</c:v>
                </c:pt>
                <c:pt idx="982">
                  <c:v>1.0706414498649099</c:v>
                </c:pt>
                <c:pt idx="983">
                  <c:v>1.0661890450603606</c:v>
                </c:pt>
                <c:pt idx="984">
                  <c:v>1.0780385133015593</c:v>
                </c:pt>
                <c:pt idx="985">
                  <c:v>1.0967993280916386</c:v>
                </c:pt>
                <c:pt idx="986">
                  <c:v>1.0976189753397489</c:v>
                </c:pt>
                <c:pt idx="987">
                  <c:v>1.1178571789967924</c:v>
                </c:pt>
                <c:pt idx="988">
                  <c:v>1.1345840543193386</c:v>
                </c:pt>
                <c:pt idx="989">
                  <c:v>1.1050666342855406</c:v>
                </c:pt>
                <c:pt idx="990">
                  <c:v>1.0933284761644557</c:v>
                </c:pt>
                <c:pt idx="991">
                  <c:v>1.1004320856480778</c:v>
                </c:pt>
                <c:pt idx="992">
                  <c:v>1.0992886271414548</c:v>
                </c:pt>
                <c:pt idx="993">
                  <c:v>1.1113708347247098</c:v>
                </c:pt>
                <c:pt idx="994">
                  <c:v>1.1152464507250335</c:v>
                </c:pt>
                <c:pt idx="995">
                  <c:v>1.1216214848770023</c:v>
                </c:pt>
                <c:pt idx="996">
                  <c:v>1.1320239215567227</c:v>
                </c:pt>
                <c:pt idx="997">
                  <c:v>1.1395525333171428</c:v>
                </c:pt>
                <c:pt idx="998">
                  <c:v>1.1292310494520508</c:v>
                </c:pt>
                <c:pt idx="999">
                  <c:v>1.1485079384353845</c:v>
                </c:pt>
                <c:pt idx="1000">
                  <c:v>1.1612377685356647</c:v>
                </c:pt>
                <c:pt idx="1001">
                  <c:v>1.1570383412768284</c:v>
                </c:pt>
                <c:pt idx="1002">
                  <c:v>1.1515133116784555</c:v>
                </c:pt>
                <c:pt idx="1003">
                  <c:v>1.1487710350829261</c:v>
                </c:pt>
                <c:pt idx="1004">
                  <c:v>1.1598210942796718</c:v>
                </c:pt>
                <c:pt idx="1005">
                  <c:v>1.1665502969956385</c:v>
                </c:pt>
                <c:pt idx="1006">
                  <c:v>1.1727836637220079</c:v>
                </c:pt>
                <c:pt idx="1007">
                  <c:v>1.166054461006041</c:v>
                </c:pt>
                <c:pt idx="1008">
                  <c:v>1.1634842091415964</c:v>
                </c:pt>
                <c:pt idx="1009">
                  <c:v>1.1695151938313955</c:v>
                </c:pt>
                <c:pt idx="1010">
                  <c:v>1.1728544974348076</c:v>
                </c:pt>
                <c:pt idx="1011">
                  <c:v>1.1695151938313955</c:v>
                </c:pt>
                <c:pt idx="1012">
                  <c:v>1.1692824544893394</c:v>
                </c:pt>
                <c:pt idx="1013">
                  <c:v>1.1700717444319642</c:v>
                </c:pt>
                <c:pt idx="1014">
                  <c:v>1.1750402234297683</c:v>
                </c:pt>
                <c:pt idx="1015">
                  <c:v>1.1833176487254993</c:v>
                </c:pt>
                <c:pt idx="1016">
                  <c:v>1.2050130030458495</c:v>
                </c:pt>
                <c:pt idx="1017">
                  <c:v>1.2029385871710025</c:v>
                </c:pt>
                <c:pt idx="1018">
                  <c:v>1.2104469607277659</c:v>
                </c:pt>
                <c:pt idx="1019">
                  <c:v>1.2078564706596644</c:v>
                </c:pt>
                <c:pt idx="1020">
                  <c:v>1.1989617801523935</c:v>
                </c:pt>
                <c:pt idx="1021">
                  <c:v>1.198658207097538</c:v>
                </c:pt>
                <c:pt idx="1022">
                  <c:v>1.199629640873076</c:v>
                </c:pt>
                <c:pt idx="1023">
                  <c:v>1.2020177489046071</c:v>
                </c:pt>
                <c:pt idx="1024">
                  <c:v>1.2036772816044847</c:v>
                </c:pt>
                <c:pt idx="1025">
                  <c:v>1.1941855640893315</c:v>
                </c:pt>
                <c:pt idx="1026">
                  <c:v>1.1914331683919737</c:v>
                </c:pt>
                <c:pt idx="1027">
                  <c:v>1.1823259767463041</c:v>
                </c:pt>
                <c:pt idx="1028">
                  <c:v>1.1944587798387016</c:v>
                </c:pt>
                <c:pt idx="1029">
                  <c:v>1.2065106301164708</c:v>
                </c:pt>
                <c:pt idx="1030">
                  <c:v>1.2069255132914403</c:v>
                </c:pt>
                <c:pt idx="1031">
                  <c:v>1.2260809730528319</c:v>
                </c:pt>
                <c:pt idx="1032">
                  <c:v>1.2379102030903737</c:v>
                </c:pt>
                <c:pt idx="1033">
                  <c:v>1.2397114032158505</c:v>
                </c:pt>
                <c:pt idx="1034">
                  <c:v>1.2420792730437247</c:v>
                </c:pt>
                <c:pt idx="1035">
                  <c:v>1.2357042388917561</c:v>
                </c:pt>
                <c:pt idx="1036">
                  <c:v>1.2345000657741618</c:v>
                </c:pt>
                <c:pt idx="1037">
                  <c:v>1.2394786638737947</c:v>
                </c:pt>
                <c:pt idx="1038">
                  <c:v>1.2445786911953696</c:v>
                </c:pt>
                <c:pt idx="1039">
                  <c:v>1.2514192040314502</c:v>
                </c:pt>
                <c:pt idx="1040">
                  <c:v>1.2557805369195429</c:v>
                </c:pt>
                <c:pt idx="1041">
                  <c:v>1.2568531617133663</c:v>
                </c:pt>
                <c:pt idx="1042">
                  <c:v>1.2576728089614764</c:v>
                </c:pt>
                <c:pt idx="1043">
                  <c:v>1.2554162492537164</c:v>
                </c:pt>
                <c:pt idx="1044">
                  <c:v>1.264705584732299</c:v>
                </c:pt>
                <c:pt idx="1045">
                  <c:v>1.2695728727118183</c:v>
                </c:pt>
                <c:pt idx="1046">
                  <c:v>1.2591603169302692</c:v>
                </c:pt>
                <c:pt idx="1047">
                  <c:v>1.2525221861307589</c:v>
                </c:pt>
                <c:pt idx="1048">
                  <c:v>1.2498102668407152</c:v>
                </c:pt>
                <c:pt idx="1049">
                  <c:v>1.249071572407233</c:v>
                </c:pt>
                <c:pt idx="1050">
                  <c:v>1.2459548890440484</c:v>
                </c:pt>
                <c:pt idx="1051">
                  <c:v>1.2566001841676533</c:v>
                </c:pt>
                <c:pt idx="1052">
                  <c:v>1.2614775912490008</c:v>
                </c:pt>
                <c:pt idx="1053">
                  <c:v>1.2604049664551773</c:v>
                </c:pt>
                <c:pt idx="1054">
                  <c:v>1.2565394695566821</c:v>
                </c:pt>
                <c:pt idx="1055">
                  <c:v>1.2476548981512401</c:v>
                </c:pt>
                <c:pt idx="1056">
                  <c:v>1.2399643807615635</c:v>
                </c:pt>
                <c:pt idx="1057">
                  <c:v>1.2337208949333658</c:v>
                </c:pt>
                <c:pt idx="1058">
                  <c:v>1.2317071936694899</c:v>
                </c:pt>
                <c:pt idx="1059">
                  <c:v>1.2319905285206885</c:v>
                </c:pt>
                <c:pt idx="1060">
                  <c:v>1.2251196583791224</c:v>
                </c:pt>
                <c:pt idx="1061">
                  <c:v>1.2230351234024468</c:v>
                </c:pt>
                <c:pt idx="1062">
                  <c:v>1.2231666717262175</c:v>
                </c:pt>
                <c:pt idx="1063">
                  <c:v>1.2137053115165499</c:v>
                </c:pt>
                <c:pt idx="1064">
                  <c:v>1.2043856187324813</c:v>
                </c:pt>
                <c:pt idx="1065">
                  <c:v>1.2108719630045637</c:v>
                </c:pt>
                <c:pt idx="1066">
                  <c:v>1.2175809275168736</c:v>
                </c:pt>
                <c:pt idx="1067">
                  <c:v>1.2147273408012305</c:v>
                </c:pt>
                <c:pt idx="1068">
                  <c:v>1.2103862461167947</c:v>
                </c:pt>
                <c:pt idx="1069">
                  <c:v>1.2085749268894892</c:v>
                </c:pt>
                <c:pt idx="1070">
                  <c:v>1.2043249041215103</c:v>
                </c:pt>
                <c:pt idx="1071">
                  <c:v>1.2016534612387804</c:v>
                </c:pt>
                <c:pt idx="1072">
                  <c:v>1.198911184643251</c:v>
                </c:pt>
                <c:pt idx="1073">
                  <c:v>1.189965898626838</c:v>
                </c:pt>
                <c:pt idx="1074">
                  <c:v>1.1872742175404511</c:v>
                </c:pt>
                <c:pt idx="1075">
                  <c:v>1.1893789907207837</c:v>
                </c:pt>
                <c:pt idx="1076">
                  <c:v>1.18050453841717</c:v>
                </c:pt>
                <c:pt idx="1077">
                  <c:v>1.182052760996934</c:v>
                </c:pt>
                <c:pt idx="1078">
                  <c:v>1.1785920281715796</c:v>
                </c:pt>
                <c:pt idx="1079">
                  <c:v>1.1878611254465055</c:v>
                </c:pt>
                <c:pt idx="1080">
                  <c:v>1.2013701263875818</c:v>
                </c:pt>
                <c:pt idx="1081">
                  <c:v>1.2014004836930674</c:v>
                </c:pt>
                <c:pt idx="1082">
                  <c:v>1.1945903281624723</c:v>
                </c:pt>
                <c:pt idx="1083">
                  <c:v>1.1871730265221658</c:v>
                </c:pt>
                <c:pt idx="1084">
                  <c:v>1.1897736356920958</c:v>
                </c:pt>
                <c:pt idx="1085">
                  <c:v>1.1922730538437407</c:v>
                </c:pt>
                <c:pt idx="1086">
                  <c:v>1.1865051658014834</c:v>
                </c:pt>
                <c:pt idx="1087">
                  <c:v>1.1888730356293575</c:v>
                </c:pt>
                <c:pt idx="1088">
                  <c:v>1.1910486425224898</c:v>
                </c:pt>
                <c:pt idx="1089">
                  <c:v>1.1946206854679577</c:v>
                </c:pt>
                <c:pt idx="1090">
                  <c:v>1.1985873733847383</c:v>
                </c:pt>
                <c:pt idx="1091">
                  <c:v>1.1964320046952632</c:v>
                </c:pt>
                <c:pt idx="1092">
                  <c:v>1.1949748540319562</c:v>
                </c:pt>
                <c:pt idx="1093">
                  <c:v>1.1968468878702325</c:v>
                </c:pt>
                <c:pt idx="1094">
                  <c:v>1.1878611254465055</c:v>
                </c:pt>
                <c:pt idx="1095">
                  <c:v>1.1881748176031897</c:v>
                </c:pt>
                <c:pt idx="1096">
                  <c:v>1.1860093298118859</c:v>
                </c:pt>
                <c:pt idx="1097">
                  <c:v>1.1709824635965311</c:v>
                </c:pt>
                <c:pt idx="1098">
                  <c:v>1.1692217398783684</c:v>
                </c:pt>
                <c:pt idx="1099">
                  <c:v>1.1716806816226992</c:v>
                </c:pt>
                <c:pt idx="1100">
                  <c:v>1.1676735172986046</c:v>
                </c:pt>
                <c:pt idx="1101">
                  <c:v>1.1706384141343613</c:v>
                </c:pt>
                <c:pt idx="1102">
                  <c:v>1.1737045019884036</c:v>
                </c:pt>
                <c:pt idx="1103">
                  <c:v>1.1772967831375287</c:v>
                </c:pt>
                <c:pt idx="1104">
                  <c:v>1.183216457707214</c:v>
                </c:pt>
                <c:pt idx="1105">
                  <c:v>1.1862319500521132</c:v>
                </c:pt>
                <c:pt idx="1106">
                  <c:v>1.1889337502403288</c:v>
                </c:pt>
                <c:pt idx="1107">
                  <c:v>1.1900670896451231</c:v>
                </c:pt>
                <c:pt idx="1108">
                  <c:v>1.1909676897078616</c:v>
                </c:pt>
                <c:pt idx="1109">
                  <c:v>1.1917974560578002</c:v>
                </c:pt>
                <c:pt idx="1110">
                  <c:v>1.190340305394493</c:v>
                </c:pt>
                <c:pt idx="1111">
                  <c:v>1.1916456695303723</c:v>
                </c:pt>
                <c:pt idx="1112">
                  <c:v>1.190390900903636</c:v>
                </c:pt>
                <c:pt idx="1113">
                  <c:v>1.1887718446110722</c:v>
                </c:pt>
                <c:pt idx="1114">
                  <c:v>1.1853009926838893</c:v>
                </c:pt>
                <c:pt idx="1115">
                  <c:v>1.1923236493528835</c:v>
                </c:pt>
                <c:pt idx="1116">
                  <c:v>1.1910486425224898</c:v>
                </c:pt>
                <c:pt idx="1117">
                  <c:v>1.1929611527680803</c:v>
                </c:pt>
                <c:pt idx="1118">
                  <c:v>1.195885573196523</c:v>
                </c:pt>
                <c:pt idx="1119">
                  <c:v>1.1941450876820172</c:v>
                </c:pt>
                <c:pt idx="1120">
                  <c:v>1.1916456695303723</c:v>
                </c:pt>
                <c:pt idx="1121">
                  <c:v>1.180251560871457</c:v>
                </c:pt>
                <c:pt idx="1122">
                  <c:v>1.1791182214666627</c:v>
                </c:pt>
                <c:pt idx="1123">
                  <c:v>1.1788956012264351</c:v>
                </c:pt>
                <c:pt idx="1124">
                  <c:v>1.1772461876283862</c:v>
                </c:pt>
                <c:pt idx="1125">
                  <c:v>1.18050453841717</c:v>
                </c:pt>
                <c:pt idx="1126">
                  <c:v>1.1841474150754379</c:v>
                </c:pt>
                <c:pt idx="1127">
                  <c:v>1.1893789907207837</c:v>
                </c:pt>
                <c:pt idx="1128">
                  <c:v>1.1834593161510985</c:v>
                </c:pt>
                <c:pt idx="1129">
                  <c:v>1.2212035659714844</c:v>
                </c:pt>
                <c:pt idx="1130">
                  <c:v>1.2329012476852554</c:v>
                </c:pt>
                <c:pt idx="1131">
                  <c:v>1.2307762363012658</c:v>
                </c:pt>
                <c:pt idx="1132">
                  <c:v>1.2176416421278446</c:v>
                </c:pt>
                <c:pt idx="1133">
                  <c:v>1.2164981836212219</c:v>
                </c:pt>
                <c:pt idx="1134">
                  <c:v>1.2191898647076085</c:v>
                </c:pt>
                <c:pt idx="1135">
                  <c:v>1.2213249951934266</c:v>
                </c:pt>
                <c:pt idx="1136">
                  <c:v>1.2210113030367424</c:v>
                </c:pt>
                <c:pt idx="1137">
                  <c:v>1.2262327595802596</c:v>
                </c:pt>
                <c:pt idx="1138">
                  <c:v>1.2260202584418607</c:v>
                </c:pt>
                <c:pt idx="1139">
                  <c:v>1.225402993230321</c:v>
                </c:pt>
                <c:pt idx="1140">
                  <c:v>1.2281149125203648</c:v>
                </c:pt>
                <c:pt idx="1141">
                  <c:v>1.2439513068820012</c:v>
                </c:pt>
                <c:pt idx="1142">
                  <c:v>1.258067453932789</c:v>
                </c:pt>
                <c:pt idx="1143">
                  <c:v>1.2719407425396922</c:v>
                </c:pt>
                <c:pt idx="1144">
                  <c:v>1.2996266051425274</c:v>
                </c:pt>
                <c:pt idx="1145">
                  <c:v>1.3174969389716968</c:v>
                </c:pt>
                <c:pt idx="1146">
                  <c:v>1.3165761007053014</c:v>
                </c:pt>
                <c:pt idx="1147">
                  <c:v>1.3215041032957915</c:v>
                </c:pt>
                <c:pt idx="1148">
                  <c:v>1.332958926565678</c:v>
                </c:pt>
                <c:pt idx="1149">
                  <c:v>1.3395262236523886</c:v>
                </c:pt>
                <c:pt idx="1150">
                  <c:v>1.3366220414276029</c:v>
                </c:pt>
                <c:pt idx="1151">
                  <c:v>1.3249850743248031</c:v>
                </c:pt>
                <c:pt idx="1152">
                  <c:v>1.3150784736346801</c:v>
                </c:pt>
                <c:pt idx="1153">
                  <c:v>1.3210487437135079</c:v>
                </c:pt>
                <c:pt idx="1154">
                  <c:v>1.321382674073849</c:v>
                </c:pt>
                <c:pt idx="1155">
                  <c:v>1.3249445979174888</c:v>
                </c:pt>
                <c:pt idx="1156">
                  <c:v>1.3313095129676291</c:v>
                </c:pt>
                <c:pt idx="1157">
                  <c:v>1.3387976483207349</c:v>
                </c:pt>
                <c:pt idx="1158">
                  <c:v>1.3408518259919249</c:v>
                </c:pt>
                <c:pt idx="1159">
                  <c:v>1.3214231504811631</c:v>
                </c:pt>
                <c:pt idx="1160">
                  <c:v>1.3397792011981016</c:v>
                </c:pt>
                <c:pt idx="1161">
                  <c:v>1.3362779919654331</c:v>
                </c:pt>
                <c:pt idx="1162">
                  <c:v>1.3346285783673841</c:v>
                </c:pt>
                <c:pt idx="1163">
                  <c:v>1.3490482984730277</c:v>
                </c:pt>
                <c:pt idx="1164">
                  <c:v>1.359723950902118</c:v>
                </c:pt>
                <c:pt idx="1165">
                  <c:v>1.3950800926909728</c:v>
                </c:pt>
                <c:pt idx="1166">
                  <c:v>1.4146403165255053</c:v>
                </c:pt>
                <c:pt idx="1167">
                  <c:v>1.4262469263228197</c:v>
                </c:pt>
                <c:pt idx="1168">
                  <c:v>1.4324600548455317</c:v>
                </c:pt>
                <c:pt idx="1169">
                  <c:v>1.4383898485170457</c:v>
                </c:pt>
                <c:pt idx="1170">
                  <c:v>1.437641034981735</c:v>
                </c:pt>
                <c:pt idx="1171">
                  <c:v>1.4358904303654008</c:v>
                </c:pt>
                <c:pt idx="1172">
                  <c:v>1.4333100593991277</c:v>
                </c:pt>
                <c:pt idx="1173">
                  <c:v>1.4361636461147709</c:v>
                </c:pt>
                <c:pt idx="1174">
                  <c:v>1.4365076955769405</c:v>
                </c:pt>
                <c:pt idx="1175">
                  <c:v>1.4388148507938436</c:v>
                </c:pt>
                <c:pt idx="1176">
                  <c:v>1.4470720378859172</c:v>
                </c:pt>
                <c:pt idx="1177">
                  <c:v>1.4572316161217529</c:v>
                </c:pt>
                <c:pt idx="1178">
                  <c:v>1.4655191605193123</c:v>
                </c:pt>
                <c:pt idx="1179">
                  <c:v>1.4595084140331702</c:v>
                </c:pt>
                <c:pt idx="1180">
                  <c:v>1.4598929399026543</c:v>
                </c:pt>
                <c:pt idx="1181">
                  <c:v>1.4586988858868886</c:v>
                </c:pt>
                <c:pt idx="1182">
                  <c:v>1.4578893577406069</c:v>
                </c:pt>
                <c:pt idx="1183">
                  <c:v>1.4567661374376408</c:v>
                </c:pt>
                <c:pt idx="1184">
                  <c:v>1.452850045030003</c:v>
                </c:pt>
                <c:pt idx="1185">
                  <c:v>1.4368112686317962</c:v>
                </c:pt>
                <c:pt idx="1186">
                  <c:v>1.4484583548364247</c:v>
                </c:pt>
                <c:pt idx="1187">
                  <c:v>1.4652965402790847</c:v>
                </c:pt>
                <c:pt idx="1188">
                  <c:v>1.4697287068799774</c:v>
                </c:pt>
                <c:pt idx="1189">
                  <c:v>1.4850895034556733</c:v>
                </c:pt>
                <c:pt idx="1190">
                  <c:v>1.4946115782763121</c:v>
                </c:pt>
                <c:pt idx="1191">
                  <c:v>1.4775710107970816</c:v>
                </c:pt>
                <c:pt idx="1192">
                  <c:v>1.4589619825344302</c:v>
                </c:pt>
                <c:pt idx="1193">
                  <c:v>1.4746364712668103</c:v>
                </c:pt>
                <c:pt idx="1194">
                  <c:v>1.4808597188913513</c:v>
                </c:pt>
                <c:pt idx="1195">
                  <c:v>1.4862329619622963</c:v>
                </c:pt>
                <c:pt idx="1196">
                  <c:v>1.4777227973245093</c:v>
                </c:pt>
                <c:pt idx="1197">
                  <c:v>1.4721977677261364</c:v>
                </c:pt>
                <c:pt idx="1198">
                  <c:v>1.4654989223156552</c:v>
                </c:pt>
                <c:pt idx="1199">
                  <c:v>1.4750513544417798</c:v>
                </c:pt>
                <c:pt idx="1200">
                  <c:v>1.4734424172510447</c:v>
                </c:pt>
                <c:pt idx="1201">
                  <c:v>1.4747376622850956</c:v>
                </c:pt>
                <c:pt idx="1202">
                  <c:v>1.4739686105461278</c:v>
                </c:pt>
                <c:pt idx="1203">
                  <c:v>1.4701334709531182</c:v>
                </c:pt>
                <c:pt idx="1204">
                  <c:v>1.4777430355281664</c:v>
                </c:pt>
                <c:pt idx="1205">
                  <c:v>1.4928103781508353</c:v>
                </c:pt>
                <c:pt idx="1206">
                  <c:v>1.4942169333049999</c:v>
                </c:pt>
                <c:pt idx="1207">
                  <c:v>1.4787954221183328</c:v>
                </c:pt>
                <c:pt idx="1208">
                  <c:v>1.4817805571577465</c:v>
                </c:pt>
                <c:pt idx="1209">
                  <c:v>1.4888841666413688</c:v>
                </c:pt>
                <c:pt idx="1210">
                  <c:v>1.4835918763850522</c:v>
                </c:pt>
                <c:pt idx="1211">
                  <c:v>1.4862127237586391</c:v>
                </c:pt>
                <c:pt idx="1212">
                  <c:v>1.4970401627151575</c:v>
                </c:pt>
                <c:pt idx="1213">
                  <c:v>1.5049937767523753</c:v>
                </c:pt>
                <c:pt idx="1214">
                  <c:v>1.5075336713113343</c:v>
                </c:pt>
                <c:pt idx="1215">
                  <c:v>1.5033544822561551</c:v>
                </c:pt>
                <c:pt idx="1216">
                  <c:v>1.4983455268510366</c:v>
                </c:pt>
                <c:pt idx="1217">
                  <c:v>1.4988312437388058</c:v>
                </c:pt>
                <c:pt idx="1218">
                  <c:v>1.4949151513311678</c:v>
                </c:pt>
                <c:pt idx="1219">
                  <c:v>1.5015937585379922</c:v>
                </c:pt>
                <c:pt idx="1220">
                  <c:v>1.5028384080629005</c:v>
                </c:pt>
                <c:pt idx="1221">
                  <c:v>1.5046092508828917</c:v>
                </c:pt>
                <c:pt idx="1222">
                  <c:v>1.5035973407000396</c:v>
                </c:pt>
                <c:pt idx="1223">
                  <c:v>1.5057628284913431</c:v>
                </c:pt>
                <c:pt idx="1224">
                  <c:v>1.5179563461947116</c:v>
                </c:pt>
                <c:pt idx="1225">
                  <c:v>1.5155985954686662</c:v>
                </c:pt>
                <c:pt idx="1226">
                  <c:v>1.5190289709885352</c:v>
                </c:pt>
                <c:pt idx="1227">
                  <c:v>1.5257480546026734</c:v>
                </c:pt>
                <c:pt idx="1228">
                  <c:v>1.5486981775497606</c:v>
                </c:pt>
                <c:pt idx="1229">
                  <c:v>1.5697054329457718</c:v>
                </c:pt>
                <c:pt idx="1230">
                  <c:v>1.5974621292614068</c:v>
                </c:pt>
                <c:pt idx="1231">
                  <c:v>1.6194205802292987</c:v>
                </c:pt>
                <c:pt idx="1232">
                  <c:v>1.6391933052022303</c:v>
                </c:pt>
                <c:pt idx="1233">
                  <c:v>1.6525505196158787</c:v>
                </c:pt>
                <c:pt idx="1234">
                  <c:v>1.648553474393613</c:v>
                </c:pt>
                <c:pt idx="1235">
                  <c:v>1.6204527286158081</c:v>
                </c:pt>
                <c:pt idx="1236">
                  <c:v>1.6216771399370591</c:v>
                </c:pt>
                <c:pt idx="1237">
                  <c:v>1.6380397275937788</c:v>
                </c:pt>
                <c:pt idx="1238">
                  <c:v>1.6463879866023092</c:v>
                </c:pt>
                <c:pt idx="1239">
                  <c:v>1.6418040334739887</c:v>
                </c:pt>
                <c:pt idx="1240">
                  <c:v>1.6496159800856076</c:v>
                </c:pt>
                <c:pt idx="1241">
                  <c:v>1.6459832225291682</c:v>
                </c:pt>
                <c:pt idx="1242">
                  <c:v>1.6471671574431053</c:v>
                </c:pt>
                <c:pt idx="1243">
                  <c:v>1.6407415277819941</c:v>
                </c:pt>
                <c:pt idx="1244">
                  <c:v>1.6296914685852484</c:v>
                </c:pt>
                <c:pt idx="1245">
                  <c:v>1.6384748489724053</c:v>
                </c:pt>
                <c:pt idx="1246">
                  <c:v>1.636552219624986</c:v>
                </c:pt>
                <c:pt idx="1247">
                  <c:v>1.6450826224664299</c:v>
                </c:pt>
                <c:pt idx="1248">
                  <c:v>1.6498386003258352</c:v>
                </c:pt>
                <c:pt idx="1249">
                  <c:v>1.6590368638879613</c:v>
                </c:pt>
                <c:pt idx="1250">
                  <c:v>1.6577416188539105</c:v>
                </c:pt>
                <c:pt idx="1251">
                  <c:v>1.6583892413709358</c:v>
                </c:pt>
                <c:pt idx="1252">
                  <c:v>1.6630946237211985</c:v>
                </c:pt>
                <c:pt idx="1253">
                  <c:v>1.653987432075529</c:v>
                </c:pt>
                <c:pt idx="1254">
                  <c:v>1.6558797041174627</c:v>
                </c:pt>
                <c:pt idx="1255">
                  <c:v>1.6480576384040153</c:v>
                </c:pt>
                <c:pt idx="1256">
                  <c:v>1.6396689029881706</c:v>
                </c:pt>
                <c:pt idx="1257">
                  <c:v>1.6324641024862634</c:v>
                </c:pt>
                <c:pt idx="1258">
                  <c:v>1.5898930410936725</c:v>
                </c:pt>
                <c:pt idx="1259">
                  <c:v>1.6063871770741629</c:v>
                </c:pt>
                <c:pt idx="1260">
                  <c:v>1.6277688392378291</c:v>
                </c:pt>
                <c:pt idx="1261">
                  <c:v>1.6322516013478643</c:v>
                </c:pt>
                <c:pt idx="1262">
                  <c:v>1.6381611568157211</c:v>
                </c:pt>
                <c:pt idx="1263">
                  <c:v>1.6345992329720813</c:v>
                </c:pt>
                <c:pt idx="1264">
                  <c:v>1.6192991510073567</c:v>
                </c:pt>
                <c:pt idx="1265">
                  <c:v>1.6286997966060532</c:v>
                </c:pt>
                <c:pt idx="1266">
                  <c:v>1.6387379456199467</c:v>
                </c:pt>
                <c:pt idx="1267">
                  <c:v>1.6408427188002792</c:v>
                </c:pt>
                <c:pt idx="1268">
                  <c:v>1.6447588112079172</c:v>
                </c:pt>
                <c:pt idx="1269">
                  <c:v>1.6498790767331493</c:v>
                </c:pt>
                <c:pt idx="1270">
                  <c:v>1.661242828086579</c:v>
                </c:pt>
                <c:pt idx="1271">
                  <c:v>1.6717059793772704</c:v>
                </c:pt>
                <c:pt idx="1272">
                  <c:v>1.675905406636107</c:v>
                </c:pt>
                <c:pt idx="1273">
                  <c:v>1.6818554385112776</c:v>
                </c:pt>
                <c:pt idx="1274">
                  <c:v>1.6760065976543921</c:v>
                </c:pt>
                <c:pt idx="1275">
                  <c:v>1.6817744856966494</c:v>
                </c:pt>
                <c:pt idx="1276">
                  <c:v>1.6761077886726774</c:v>
                </c:pt>
                <c:pt idx="1277">
                  <c:v>1.6727583659674365</c:v>
                </c:pt>
                <c:pt idx="1278">
                  <c:v>1.6731530109387491</c:v>
                </c:pt>
                <c:pt idx="1279">
                  <c:v>1.6721411007558968</c:v>
                </c:pt>
                <c:pt idx="1280">
                  <c:v>1.6807119800046548</c:v>
                </c:pt>
                <c:pt idx="1281">
                  <c:v>1.6778583932890114</c:v>
                </c:pt>
                <c:pt idx="1282">
                  <c:v>1.6707952602127036</c:v>
                </c:pt>
                <c:pt idx="1283">
                  <c:v>1.6757435010068507</c:v>
                </c:pt>
                <c:pt idx="1284">
                  <c:v>1.6726976513564655</c:v>
                </c:pt>
                <c:pt idx="1285">
                  <c:v>1.6750149256751969</c:v>
                </c:pt>
                <c:pt idx="1286">
                  <c:v>1.6760571931635346</c:v>
                </c:pt>
                <c:pt idx="1287">
                  <c:v>1.6860852230755998</c:v>
                </c:pt>
                <c:pt idx="1288">
                  <c:v>1.681045910364996</c:v>
                </c:pt>
                <c:pt idx="1289">
                  <c:v>1.6743875413618288</c:v>
                </c:pt>
                <c:pt idx="1290">
                  <c:v>1.6851745039110329</c:v>
                </c:pt>
                <c:pt idx="1291">
                  <c:v>1.6774637483176993</c:v>
                </c:pt>
                <c:pt idx="1292">
                  <c:v>1.678374467482266</c:v>
                </c:pt>
                <c:pt idx="1293">
                  <c:v>1.6705321635651618</c:v>
                </c:pt>
                <c:pt idx="1294">
                  <c:v>1.6780304180200964</c:v>
                </c:pt>
                <c:pt idx="1295">
                  <c:v>1.6845471195976645</c:v>
                </c:pt>
                <c:pt idx="1296">
                  <c:v>1.7021239994738067</c:v>
                </c:pt>
                <c:pt idx="1297">
                  <c:v>1.7205104074962305</c:v>
                </c:pt>
                <c:pt idx="1298">
                  <c:v>1.7207735041437722</c:v>
                </c:pt>
                <c:pt idx="1299">
                  <c:v>1.7062728312235007</c:v>
                </c:pt>
                <c:pt idx="1300">
                  <c:v>1.7233943515173591</c:v>
                </c:pt>
                <c:pt idx="1301">
                  <c:v>1.7241431650526697</c:v>
                </c:pt>
                <c:pt idx="1302">
                  <c:v>1.7306295093247523</c:v>
                </c:pt>
                <c:pt idx="1303">
                  <c:v>1.7454033979943939</c:v>
                </c:pt>
                <c:pt idx="1304">
                  <c:v>1.7604100260060918</c:v>
                </c:pt>
                <c:pt idx="1305">
                  <c:v>1.7745261730568795</c:v>
                </c:pt>
                <c:pt idx="1306">
                  <c:v>1.7851309917731701</c:v>
                </c:pt>
                <c:pt idx="1307">
                  <c:v>1.7865375469273348</c:v>
                </c:pt>
                <c:pt idx="1308">
                  <c:v>1.7931554395231879</c:v>
                </c:pt>
                <c:pt idx="1309">
                  <c:v>1.8299586128735215</c:v>
                </c:pt>
                <c:pt idx="1310">
                  <c:v>1.8535867156431194</c:v>
                </c:pt>
                <c:pt idx="1311">
                  <c:v>1.8104995800572741</c:v>
                </c:pt>
                <c:pt idx="1312">
                  <c:v>1.8289770599961548</c:v>
                </c:pt>
                <c:pt idx="1313">
                  <c:v>1.8228954797972132</c:v>
                </c:pt>
                <c:pt idx="1314">
                  <c:v>1.8014025075134332</c:v>
                </c:pt>
                <c:pt idx="1315">
                  <c:v>1.8284103902937576</c:v>
                </c:pt>
                <c:pt idx="1316">
                  <c:v>1.8420812968640905</c:v>
                </c:pt>
                <c:pt idx="1317">
                  <c:v>1.8534349291156915</c:v>
                </c:pt>
                <c:pt idx="1318">
                  <c:v>1.8618034263278791</c:v>
                </c:pt>
                <c:pt idx="1319">
                  <c:v>1.8727927709136536</c:v>
                </c:pt>
                <c:pt idx="1320">
                  <c:v>1.8883660686277486</c:v>
                </c:pt>
                <c:pt idx="1321">
                  <c:v>1.8995173188427796</c:v>
                </c:pt>
                <c:pt idx="1322">
                  <c:v>1.8920898981006444</c:v>
                </c:pt>
                <c:pt idx="1323">
                  <c:v>1.8963905163777661</c:v>
                </c:pt>
                <c:pt idx="1324">
                  <c:v>1.9076834340183966</c:v>
                </c:pt>
                <c:pt idx="1325">
                  <c:v>1.9507705696042419</c:v>
                </c:pt>
                <c:pt idx="1326">
                  <c:v>1.9873207654088623</c:v>
                </c:pt>
                <c:pt idx="1327">
                  <c:v>2.0304281391983645</c:v>
                </c:pt>
                <c:pt idx="1328">
                  <c:v>2.0611396132479283</c:v>
                </c:pt>
                <c:pt idx="1329">
                  <c:v>2.0243769163049086</c:v>
                </c:pt>
                <c:pt idx="1330">
                  <c:v>2.0529836171741396</c:v>
                </c:pt>
                <c:pt idx="1331">
                  <c:v>2.1127369134715601</c:v>
                </c:pt>
                <c:pt idx="1332">
                  <c:v>2.1670562520870651</c:v>
                </c:pt>
                <c:pt idx="1333">
                  <c:v>2.1181101565425049</c:v>
                </c:pt>
                <c:pt idx="1334">
                  <c:v>2.0314906448903596</c:v>
                </c:pt>
                <c:pt idx="1335">
                  <c:v>1.9874624328344614</c:v>
                </c:pt>
                <c:pt idx="1336">
                  <c:v>1.9028161460388777</c:v>
                </c:pt>
                <c:pt idx="1337">
                  <c:v>2.0043309755826071</c:v>
                </c:pt>
                <c:pt idx="1338">
                  <c:v>2.0608866357022153</c:v>
                </c:pt>
                <c:pt idx="1339">
                  <c:v>2.0449288121186364</c:v>
                </c:pt>
                <c:pt idx="1340">
                  <c:v>2.0123756615362822</c:v>
                </c:pt>
                <c:pt idx="1341">
                  <c:v>2.0139947178288455</c:v>
                </c:pt>
                <c:pt idx="1342">
                  <c:v>2.0123554233326248</c:v>
                </c:pt>
                <c:pt idx="1343">
                  <c:v>1.9627617052710402</c:v>
                </c:pt>
                <c:pt idx="1344">
                  <c:v>1.9622051546704713</c:v>
                </c:pt>
                <c:pt idx="1345">
                  <c:v>1.9693290023577508</c:v>
                </c:pt>
                <c:pt idx="1346">
                  <c:v>1.9699563866711189</c:v>
                </c:pt>
                <c:pt idx="1347">
                  <c:v>1.9625896805399552</c:v>
                </c:pt>
                <c:pt idx="1348">
                  <c:v>1.9479776974995699</c:v>
                </c:pt>
                <c:pt idx="1349">
                  <c:v>1.9162745514708115</c:v>
                </c:pt>
                <c:pt idx="1350">
                  <c:v>1.9045262742478977</c:v>
                </c:pt>
                <c:pt idx="1351">
                  <c:v>1.9554658328526759</c:v>
                </c:pt>
                <c:pt idx="1352">
                  <c:v>1.9737712880604716</c:v>
                </c:pt>
                <c:pt idx="1353">
                  <c:v>1.9773129737004542</c:v>
                </c:pt>
                <c:pt idx="1354">
                  <c:v>1.9312103457697094</c:v>
                </c:pt>
                <c:pt idx="1355">
                  <c:v>1.8938101454114933</c:v>
                </c:pt>
                <c:pt idx="1356">
                  <c:v>1.8877285652125517</c:v>
                </c:pt>
                <c:pt idx="1357">
                  <c:v>1.8845410481365672</c:v>
                </c:pt>
                <c:pt idx="1358">
                  <c:v>1.8579784058366977</c:v>
                </c:pt>
                <c:pt idx="1359">
                  <c:v>1.8690487032371006</c:v>
                </c:pt>
                <c:pt idx="1360">
                  <c:v>1.9067828339556581</c:v>
                </c:pt>
                <c:pt idx="1361">
                  <c:v>1.9177721785414328</c:v>
                </c:pt>
                <c:pt idx="1362">
                  <c:v>1.9318782064903919</c:v>
                </c:pt>
                <c:pt idx="1363">
                  <c:v>1.9670522044463334</c:v>
                </c:pt>
                <c:pt idx="1364">
                  <c:v>1.9976726065794401</c:v>
                </c:pt>
                <c:pt idx="1365">
                  <c:v>1.9701587687076896</c:v>
                </c:pt>
                <c:pt idx="1366">
                  <c:v>1.9583295386701476</c:v>
                </c:pt>
                <c:pt idx="1367">
                  <c:v>1.9685093551096404</c:v>
                </c:pt>
                <c:pt idx="1368">
                  <c:v>1.9657974358195967</c:v>
                </c:pt>
                <c:pt idx="1369">
                  <c:v>1.9771105916638838</c:v>
                </c:pt>
                <c:pt idx="1370">
                  <c:v>1.9612640782004189</c:v>
                </c:pt>
                <c:pt idx="1371">
                  <c:v>1.9775659512461674</c:v>
                </c:pt>
                <c:pt idx="1372">
                  <c:v>1.9822814526982586</c:v>
                </c:pt>
                <c:pt idx="1373">
                  <c:v>1.9891219655343391</c:v>
                </c:pt>
                <c:pt idx="1374">
                  <c:v>1.9961243839996763</c:v>
                </c:pt>
                <c:pt idx="1375">
                  <c:v>2.0117786345283992</c:v>
                </c:pt>
                <c:pt idx="1376">
                  <c:v>2.0348097102901144</c:v>
                </c:pt>
                <c:pt idx="1377">
                  <c:v>2.0409317668963705</c:v>
                </c:pt>
                <c:pt idx="1378">
                  <c:v>2.0536211205893364</c:v>
                </c:pt>
                <c:pt idx="1379">
                  <c:v>2.0558068465842969</c:v>
                </c:pt>
                <c:pt idx="1380">
                  <c:v>2.048045495481821</c:v>
                </c:pt>
                <c:pt idx="1381">
                  <c:v>2.0522955182498004</c:v>
                </c:pt>
                <c:pt idx="1382">
                  <c:v>2.0604717525272456</c:v>
                </c:pt>
                <c:pt idx="1383">
                  <c:v>2.0801230482782347</c:v>
                </c:pt>
                <c:pt idx="1384">
                  <c:v>2.0826528237353652</c:v>
                </c:pt>
                <c:pt idx="1385">
                  <c:v>2.1047124657215424</c:v>
                </c:pt>
                <c:pt idx="1386">
                  <c:v>2.1003713710371068</c:v>
                </c:pt>
                <c:pt idx="1387">
                  <c:v>2.079313520131953</c:v>
                </c:pt>
                <c:pt idx="1388">
                  <c:v>2.0938850267650242</c:v>
                </c:pt>
                <c:pt idx="1389">
                  <c:v>2.089574289386074</c:v>
                </c:pt>
                <c:pt idx="1390">
                  <c:v>2.0856581969784362</c:v>
                </c:pt>
                <c:pt idx="1391">
                  <c:v>2.0845653339809562</c:v>
                </c:pt>
                <c:pt idx="1392">
                  <c:v>2.0491484775811299</c:v>
                </c:pt>
                <c:pt idx="1393">
                  <c:v>2.0412049826457404</c:v>
                </c:pt>
                <c:pt idx="1394">
                  <c:v>1.9937261568663165</c:v>
                </c:pt>
                <c:pt idx="1395">
                  <c:v>2.0021351304858181</c:v>
                </c:pt>
                <c:pt idx="1396">
                  <c:v>1.9851755158212157</c:v>
                </c:pt>
                <c:pt idx="1397">
                  <c:v>2.0106655333272618</c:v>
                </c:pt>
                <c:pt idx="1398">
                  <c:v>2.0019327484492475</c:v>
                </c:pt>
                <c:pt idx="1399">
                  <c:v>2.0278072918247778</c:v>
                </c:pt>
                <c:pt idx="1400">
                  <c:v>2.0200054643149872</c:v>
                </c:pt>
                <c:pt idx="1401">
                  <c:v>2.0148649605860984</c:v>
                </c:pt>
                <c:pt idx="1402">
                  <c:v>2.0266132378090118</c:v>
                </c:pt>
                <c:pt idx="1403">
                  <c:v>2.045991317810631</c:v>
                </c:pt>
                <c:pt idx="1404">
                  <c:v>2.0284346761381458</c:v>
                </c:pt>
                <c:pt idx="1405">
                  <c:v>2.0278680064357486</c:v>
                </c:pt>
                <c:pt idx="1406">
                  <c:v>2.0234459589366849</c:v>
                </c:pt>
                <c:pt idx="1407">
                  <c:v>2.0139137650142174</c:v>
                </c:pt>
                <c:pt idx="1408">
                  <c:v>1.9851350394139016</c:v>
                </c:pt>
                <c:pt idx="1409">
                  <c:v>1.9882314845734292</c:v>
                </c:pt>
                <c:pt idx="1410">
                  <c:v>1.9885552958319419</c:v>
                </c:pt>
                <c:pt idx="1411">
                  <c:v>2.0098155287736663</c:v>
                </c:pt>
                <c:pt idx="1412">
                  <c:v>2.0111917266223451</c:v>
                </c:pt>
                <c:pt idx="1413">
                  <c:v>2.0148750796879269</c:v>
                </c:pt>
                <c:pt idx="1414">
                  <c:v>2.0200762980277869</c:v>
                </c:pt>
                <c:pt idx="1415">
                  <c:v>2.0248626331926776</c:v>
                </c:pt>
                <c:pt idx="1416">
                  <c:v>2.0500895540511825</c:v>
                </c:pt>
                <c:pt idx="1417">
                  <c:v>2.0947249122167917</c:v>
                </c:pt>
                <c:pt idx="1418">
                  <c:v>2.1048338949434848</c:v>
                </c:pt>
                <c:pt idx="1419">
                  <c:v>2.0818129382835977</c:v>
                </c:pt>
                <c:pt idx="1420">
                  <c:v>2.0819242484037117</c:v>
                </c:pt>
                <c:pt idx="1421">
                  <c:v>2.0715218117239913</c:v>
                </c:pt>
                <c:pt idx="1422">
                  <c:v>2.0675348856035538</c:v>
                </c:pt>
                <c:pt idx="1423">
                  <c:v>2.0830272305030206</c:v>
                </c:pt>
                <c:pt idx="1424">
                  <c:v>2.0973255213867215</c:v>
                </c:pt>
                <c:pt idx="1425">
                  <c:v>2.0832397316414193</c:v>
                </c:pt>
                <c:pt idx="1426">
                  <c:v>2.0821873450512531</c:v>
                </c:pt>
                <c:pt idx="1427">
                  <c:v>2.0582354310231423</c:v>
                </c:pt>
                <c:pt idx="1428">
                  <c:v>2.035862096880281</c:v>
                </c:pt>
                <c:pt idx="1429">
                  <c:v>2.0340305394493186</c:v>
                </c:pt>
                <c:pt idx="1430">
                  <c:v>1.975967133157261</c:v>
                </c:pt>
                <c:pt idx="1431">
                  <c:v>1.884105926757941</c:v>
                </c:pt>
                <c:pt idx="1432">
                  <c:v>1.9238841160458597</c:v>
                </c:pt>
                <c:pt idx="1433">
                  <c:v>1.9602622871193953</c:v>
                </c:pt>
                <c:pt idx="1434">
                  <c:v>1.9408943262196046</c:v>
                </c:pt>
                <c:pt idx="1435">
                  <c:v>1.9518836708053793</c:v>
                </c:pt>
                <c:pt idx="1436">
                  <c:v>1.9809963267660362</c:v>
                </c:pt>
                <c:pt idx="1437">
                  <c:v>2.022089999291663</c:v>
                </c:pt>
                <c:pt idx="1438">
                  <c:v>2.0228185746233165</c:v>
                </c:pt>
                <c:pt idx="1439">
                  <c:v>2.0123554233326248</c:v>
                </c:pt>
                <c:pt idx="1440">
                  <c:v>2.0023476316242168</c:v>
                </c:pt>
                <c:pt idx="1441">
                  <c:v>2.0081256387683029</c:v>
                </c:pt>
                <c:pt idx="1442">
                  <c:v>2.0041184744442084</c:v>
                </c:pt>
                <c:pt idx="1443">
                  <c:v>2.0234965544458272</c:v>
                </c:pt>
                <c:pt idx="1444">
                  <c:v>2.0207340396466411</c:v>
                </c:pt>
                <c:pt idx="1445">
                  <c:v>2.013519120042905</c:v>
                </c:pt>
                <c:pt idx="1446">
                  <c:v>1.966738512289649</c:v>
                </c:pt>
                <c:pt idx="1447">
                  <c:v>1.98576242372727</c:v>
                </c:pt>
                <c:pt idx="1448">
                  <c:v>1.9957702154356778</c:v>
                </c:pt>
                <c:pt idx="1449">
                  <c:v>1.9682968539712415</c:v>
                </c:pt>
                <c:pt idx="1450">
                  <c:v>1.9556176193801036</c:v>
                </c:pt>
                <c:pt idx="1451">
                  <c:v>1.9114477398986065</c:v>
                </c:pt>
                <c:pt idx="1452">
                  <c:v>1.8955405118241704</c:v>
                </c:pt>
                <c:pt idx="1453">
                  <c:v>1.9157888345830423</c:v>
                </c:pt>
                <c:pt idx="1454">
                  <c:v>1.9157888345830423</c:v>
                </c:pt>
                <c:pt idx="1455">
                  <c:v>1.8914523946854478</c:v>
                </c:pt>
                <c:pt idx="1456">
                  <c:v>1.879744593869848</c:v>
                </c:pt>
                <c:pt idx="1457">
                  <c:v>1.8489521670056566</c:v>
                </c:pt>
                <c:pt idx="1458">
                  <c:v>1.802313226678</c:v>
                </c:pt>
                <c:pt idx="1459">
                  <c:v>1.8348562581585257</c:v>
                </c:pt>
                <c:pt idx="1460">
                  <c:v>1.7632130172125922</c:v>
                </c:pt>
                <c:pt idx="1461">
                  <c:v>1.6668386913977515</c:v>
                </c:pt>
                <c:pt idx="1462">
                  <c:v>1.7338979792153648</c:v>
                </c:pt>
                <c:pt idx="1463">
                  <c:v>1.806543011242322</c:v>
                </c:pt>
                <c:pt idx="1464">
                  <c:v>1.8039828784797061</c:v>
                </c:pt>
                <c:pt idx="1465">
                  <c:v>1.8176639041518674</c:v>
                </c:pt>
                <c:pt idx="1466">
                  <c:v>1.8252937069305728</c:v>
                </c:pt>
                <c:pt idx="1467">
                  <c:v>1.8421622496787184</c:v>
                </c:pt>
                <c:pt idx="1468">
                  <c:v>1.8760308834987807</c:v>
                </c:pt>
                <c:pt idx="1469">
                  <c:v>1.8919988261841878</c:v>
                </c:pt>
                <c:pt idx="1470">
                  <c:v>1.892970259959726</c:v>
                </c:pt>
                <c:pt idx="1471">
                  <c:v>1.9102739240864981</c:v>
                </c:pt>
                <c:pt idx="1472">
                  <c:v>1.9176203920140047</c:v>
                </c:pt>
                <c:pt idx="1473">
                  <c:v>1.9053560405978365</c:v>
                </c:pt>
                <c:pt idx="1474">
                  <c:v>1.9072483126397699</c:v>
                </c:pt>
                <c:pt idx="1475">
                  <c:v>1.9082399846189653</c:v>
                </c:pt>
                <c:pt idx="1476">
                  <c:v>1.9048298473027534</c:v>
                </c:pt>
                <c:pt idx="1477">
                  <c:v>1.8947613409833743</c:v>
                </c:pt>
                <c:pt idx="1478">
                  <c:v>1.8919785879805309</c:v>
                </c:pt>
                <c:pt idx="1479">
                  <c:v>1.9128644141545994</c:v>
                </c:pt>
                <c:pt idx="1480">
                  <c:v>1.9267073454560173</c:v>
                </c:pt>
                <c:pt idx="1481">
                  <c:v>1.9410865891543467</c:v>
                </c:pt>
                <c:pt idx="1482">
                  <c:v>1.9510539044554405</c:v>
                </c:pt>
                <c:pt idx="1483">
                  <c:v>1.9453264928204972</c:v>
                </c:pt>
                <c:pt idx="1484">
                  <c:v>1.958531920706718</c:v>
                </c:pt>
                <c:pt idx="1485">
                  <c:v>1.9721421126660799</c:v>
                </c:pt>
                <c:pt idx="1486">
                  <c:v>1.9740748611153274</c:v>
                </c:pt>
                <c:pt idx="1487">
                  <c:v>1.9643605233599466</c:v>
                </c:pt>
                <c:pt idx="1488">
                  <c:v>1.9576110824403226</c:v>
                </c:pt>
                <c:pt idx="1489">
                  <c:v>1.9614866984406465</c:v>
                </c:pt>
                <c:pt idx="1490">
                  <c:v>1.9371300203393946</c:v>
                </c:pt>
                <c:pt idx="1491">
                  <c:v>1.9381520496240752</c:v>
                </c:pt>
                <c:pt idx="1492">
                  <c:v>1.9342258381146089</c:v>
                </c:pt>
                <c:pt idx="1493">
                  <c:v>1.9359157281199721</c:v>
                </c:pt>
                <c:pt idx="1494">
                  <c:v>1.9242686419153434</c:v>
                </c:pt>
                <c:pt idx="1495">
                  <c:v>1.9217995810691844</c:v>
                </c:pt>
                <c:pt idx="1496">
                  <c:v>1.9147668052983617</c:v>
                </c:pt>
                <c:pt idx="1497">
                  <c:v>1.9196239741760521</c:v>
                </c:pt>
                <c:pt idx="1498">
                  <c:v>1.9193811157321676</c:v>
                </c:pt>
                <c:pt idx="1499">
                  <c:v>1.9121661961284317</c:v>
                </c:pt>
                <c:pt idx="1500">
                  <c:v>1.9191989718992541</c:v>
                </c:pt>
                <c:pt idx="1501">
                  <c:v>1.9241978082025439</c:v>
                </c:pt>
                <c:pt idx="1502">
                  <c:v>1.9304514131325703</c:v>
                </c:pt>
                <c:pt idx="1503">
                  <c:v>1.9062161642532609</c:v>
                </c:pt>
                <c:pt idx="1504">
                  <c:v>1.878307681410198</c:v>
                </c:pt>
                <c:pt idx="1505">
                  <c:v>1.8675611952683078</c:v>
                </c:pt>
                <c:pt idx="1506">
                  <c:v>1.8674903615555083</c:v>
                </c:pt>
                <c:pt idx="1507">
                  <c:v>1.8444896430992785</c:v>
                </c:pt>
                <c:pt idx="1508">
                  <c:v>1.8673385750280804</c:v>
                </c:pt>
                <c:pt idx="1509">
                  <c:v>1.860366513868229</c:v>
                </c:pt>
                <c:pt idx="1510">
                  <c:v>1.8556105360088238</c:v>
                </c:pt>
                <c:pt idx="1511">
                  <c:v>1.8463313196320694</c:v>
                </c:pt>
                <c:pt idx="1512">
                  <c:v>1.8265687137609665</c:v>
                </c:pt>
                <c:pt idx="1513">
                  <c:v>1.8343300648634426</c:v>
                </c:pt>
                <c:pt idx="1514">
                  <c:v>1.8427188002792871</c:v>
                </c:pt>
                <c:pt idx="1515">
                  <c:v>1.8334395839025326</c:v>
                </c:pt>
                <c:pt idx="1516">
                  <c:v>1.8291288465235824</c:v>
                </c:pt>
                <c:pt idx="1517">
                  <c:v>1.8497313378464528</c:v>
                </c:pt>
                <c:pt idx="1518">
                  <c:v>1.8571992349959017</c:v>
                </c:pt>
                <c:pt idx="1519">
                  <c:v>1.8704653774930937</c:v>
                </c:pt>
                <c:pt idx="1520">
                  <c:v>1.8657195187355169</c:v>
                </c:pt>
                <c:pt idx="1521">
                  <c:v>1.8535057628284914</c:v>
                </c:pt>
                <c:pt idx="1522">
                  <c:v>1.8571992349959017</c:v>
                </c:pt>
                <c:pt idx="1523">
                  <c:v>1.8448842880705909</c:v>
                </c:pt>
                <c:pt idx="1524">
                  <c:v>1.8464628679558401</c:v>
                </c:pt>
                <c:pt idx="1525">
                  <c:v>1.8500956255122794</c:v>
                </c:pt>
                <c:pt idx="1526">
                  <c:v>1.8550337472045981</c:v>
                </c:pt>
                <c:pt idx="1527">
                  <c:v>1.8485170456270301</c:v>
                </c:pt>
                <c:pt idx="1528">
                  <c:v>1.8221972617710451</c:v>
                </c:pt>
                <c:pt idx="1529">
                  <c:v>1.7994292826568714</c:v>
                </c:pt>
                <c:pt idx="1530">
                  <c:v>1.7758011798872733</c:v>
                </c:pt>
                <c:pt idx="1531">
                  <c:v>1.7696993614846745</c:v>
                </c:pt>
                <c:pt idx="1532">
                  <c:v>1.759135019175698</c:v>
                </c:pt>
                <c:pt idx="1533">
                  <c:v>1.7657326735678942</c:v>
                </c:pt>
                <c:pt idx="1534">
                  <c:v>1.767301134351315</c:v>
                </c:pt>
                <c:pt idx="1535">
                  <c:v>1.756615362820396</c:v>
                </c:pt>
                <c:pt idx="1536">
                  <c:v>1.7621100351132832</c:v>
                </c:pt>
                <c:pt idx="1537">
                  <c:v>1.7682624490250245</c:v>
                </c:pt>
                <c:pt idx="1538">
                  <c:v>1.7835018163787781</c:v>
                </c:pt>
                <c:pt idx="1539">
                  <c:v>1.8109650587413861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7CC-452A-BD57-E32CCEBE2208}"/>
            </c:ext>
          </c:extLst>
        </c:ser>
        <c:ser>
          <c:idx val="2"/>
          <c:order val="2"/>
          <c:tx>
            <c:strRef>
              <c:f>LHV1T!$A$29</c:f>
              <c:strCache>
                <c:ptCount val="1"/>
                <c:pt idx="0">
                  <c:v>OMX Baltic indeks (OMXBGI)</c:v>
                </c:pt>
              </c:strCache>
            </c:strRef>
          </c:tx>
          <c:spPr>
            <a:ln w="15875" cap="rnd">
              <a:solidFill>
                <a:srgbClr val="F4CBB5"/>
              </a:solidFill>
              <a:round/>
            </a:ln>
            <a:effectLst/>
          </c:spPr>
          <c:marker>
            <c:symbol val="none"/>
          </c:marker>
          <c:cat>
            <c:numRef>
              <c:f>[0]!g_p_a</c:f>
              <c:numCache>
                <c:formatCode>m/d/yyyy</c:formatCode>
                <c:ptCount val="1540"/>
                <c:pt idx="0">
                  <c:v>42513</c:v>
                </c:pt>
                <c:pt idx="1">
                  <c:v>42514</c:v>
                </c:pt>
                <c:pt idx="2">
                  <c:v>42515</c:v>
                </c:pt>
                <c:pt idx="3">
                  <c:v>42516</c:v>
                </c:pt>
                <c:pt idx="4">
                  <c:v>42517</c:v>
                </c:pt>
                <c:pt idx="5">
                  <c:v>42520</c:v>
                </c:pt>
                <c:pt idx="6">
                  <c:v>42521</c:v>
                </c:pt>
                <c:pt idx="7">
                  <c:v>42522</c:v>
                </c:pt>
                <c:pt idx="8">
                  <c:v>42523</c:v>
                </c:pt>
                <c:pt idx="9">
                  <c:v>42524</c:v>
                </c:pt>
                <c:pt idx="10">
                  <c:v>42527</c:v>
                </c:pt>
                <c:pt idx="11">
                  <c:v>42528</c:v>
                </c:pt>
                <c:pt idx="12">
                  <c:v>42529</c:v>
                </c:pt>
                <c:pt idx="13">
                  <c:v>42530</c:v>
                </c:pt>
                <c:pt idx="14">
                  <c:v>42531</c:v>
                </c:pt>
                <c:pt idx="15">
                  <c:v>42534</c:v>
                </c:pt>
                <c:pt idx="16">
                  <c:v>42535</c:v>
                </c:pt>
                <c:pt idx="17">
                  <c:v>42536</c:v>
                </c:pt>
                <c:pt idx="18">
                  <c:v>42537</c:v>
                </c:pt>
                <c:pt idx="19">
                  <c:v>42538</c:v>
                </c:pt>
                <c:pt idx="20">
                  <c:v>42541</c:v>
                </c:pt>
                <c:pt idx="21">
                  <c:v>42542</c:v>
                </c:pt>
                <c:pt idx="22">
                  <c:v>42543</c:v>
                </c:pt>
                <c:pt idx="23">
                  <c:v>42548</c:v>
                </c:pt>
                <c:pt idx="24">
                  <c:v>42549</c:v>
                </c:pt>
                <c:pt idx="25">
                  <c:v>42550</c:v>
                </c:pt>
                <c:pt idx="26">
                  <c:v>42551</c:v>
                </c:pt>
                <c:pt idx="27">
                  <c:v>42552</c:v>
                </c:pt>
                <c:pt idx="28">
                  <c:v>42555</c:v>
                </c:pt>
                <c:pt idx="29">
                  <c:v>42556</c:v>
                </c:pt>
                <c:pt idx="30">
                  <c:v>42557</c:v>
                </c:pt>
                <c:pt idx="31">
                  <c:v>42558</c:v>
                </c:pt>
                <c:pt idx="32">
                  <c:v>42559</c:v>
                </c:pt>
                <c:pt idx="33">
                  <c:v>42562</c:v>
                </c:pt>
                <c:pt idx="34">
                  <c:v>42563</c:v>
                </c:pt>
                <c:pt idx="35">
                  <c:v>42564</c:v>
                </c:pt>
                <c:pt idx="36">
                  <c:v>42565</c:v>
                </c:pt>
                <c:pt idx="37">
                  <c:v>42566</c:v>
                </c:pt>
                <c:pt idx="38">
                  <c:v>42569</c:v>
                </c:pt>
                <c:pt idx="39">
                  <c:v>42570</c:v>
                </c:pt>
                <c:pt idx="40">
                  <c:v>42571</c:v>
                </c:pt>
                <c:pt idx="41">
                  <c:v>42572</c:v>
                </c:pt>
                <c:pt idx="42">
                  <c:v>42573</c:v>
                </c:pt>
                <c:pt idx="43">
                  <c:v>42576</c:v>
                </c:pt>
                <c:pt idx="44">
                  <c:v>42577</c:v>
                </c:pt>
                <c:pt idx="45">
                  <c:v>42578</c:v>
                </c:pt>
                <c:pt idx="46">
                  <c:v>42579</c:v>
                </c:pt>
                <c:pt idx="47">
                  <c:v>42580</c:v>
                </c:pt>
                <c:pt idx="48">
                  <c:v>42583</c:v>
                </c:pt>
                <c:pt idx="49">
                  <c:v>42584</c:v>
                </c:pt>
                <c:pt idx="50">
                  <c:v>42585</c:v>
                </c:pt>
                <c:pt idx="51">
                  <c:v>42586</c:v>
                </c:pt>
                <c:pt idx="52">
                  <c:v>42587</c:v>
                </c:pt>
                <c:pt idx="53">
                  <c:v>42590</c:v>
                </c:pt>
                <c:pt idx="54">
                  <c:v>42591</c:v>
                </c:pt>
                <c:pt idx="55">
                  <c:v>42592</c:v>
                </c:pt>
                <c:pt idx="56">
                  <c:v>42593</c:v>
                </c:pt>
                <c:pt idx="57">
                  <c:v>42594</c:v>
                </c:pt>
                <c:pt idx="58">
                  <c:v>42597</c:v>
                </c:pt>
                <c:pt idx="59">
                  <c:v>42598</c:v>
                </c:pt>
                <c:pt idx="60">
                  <c:v>42599</c:v>
                </c:pt>
                <c:pt idx="61">
                  <c:v>42600</c:v>
                </c:pt>
                <c:pt idx="62">
                  <c:v>42601</c:v>
                </c:pt>
                <c:pt idx="63">
                  <c:v>42604</c:v>
                </c:pt>
                <c:pt idx="64">
                  <c:v>42605</c:v>
                </c:pt>
                <c:pt idx="65">
                  <c:v>42606</c:v>
                </c:pt>
                <c:pt idx="66">
                  <c:v>42607</c:v>
                </c:pt>
                <c:pt idx="67">
                  <c:v>42608</c:v>
                </c:pt>
                <c:pt idx="68">
                  <c:v>42611</c:v>
                </c:pt>
                <c:pt idx="69">
                  <c:v>42612</c:v>
                </c:pt>
                <c:pt idx="70">
                  <c:v>42613</c:v>
                </c:pt>
                <c:pt idx="71">
                  <c:v>42614</c:v>
                </c:pt>
                <c:pt idx="72">
                  <c:v>42615</c:v>
                </c:pt>
                <c:pt idx="73">
                  <c:v>42618</c:v>
                </c:pt>
                <c:pt idx="74">
                  <c:v>42619</c:v>
                </c:pt>
                <c:pt idx="75">
                  <c:v>42620</c:v>
                </c:pt>
                <c:pt idx="76">
                  <c:v>42621</c:v>
                </c:pt>
                <c:pt idx="77">
                  <c:v>42622</c:v>
                </c:pt>
                <c:pt idx="78">
                  <c:v>42625</c:v>
                </c:pt>
                <c:pt idx="79">
                  <c:v>42626</c:v>
                </c:pt>
                <c:pt idx="80">
                  <c:v>42627</c:v>
                </c:pt>
                <c:pt idx="81">
                  <c:v>42628</c:v>
                </c:pt>
                <c:pt idx="82">
                  <c:v>42629</c:v>
                </c:pt>
                <c:pt idx="83">
                  <c:v>42632</c:v>
                </c:pt>
                <c:pt idx="84">
                  <c:v>42633</c:v>
                </c:pt>
                <c:pt idx="85">
                  <c:v>42634</c:v>
                </c:pt>
                <c:pt idx="86">
                  <c:v>42635</c:v>
                </c:pt>
                <c:pt idx="87">
                  <c:v>42636</c:v>
                </c:pt>
                <c:pt idx="88">
                  <c:v>42639</c:v>
                </c:pt>
                <c:pt idx="89">
                  <c:v>42640</c:v>
                </c:pt>
                <c:pt idx="90">
                  <c:v>42641</c:v>
                </c:pt>
                <c:pt idx="91">
                  <c:v>42642</c:v>
                </c:pt>
                <c:pt idx="92">
                  <c:v>42643</c:v>
                </c:pt>
                <c:pt idx="93">
                  <c:v>42646</c:v>
                </c:pt>
                <c:pt idx="94">
                  <c:v>42647</c:v>
                </c:pt>
                <c:pt idx="95">
                  <c:v>42648</c:v>
                </c:pt>
                <c:pt idx="96">
                  <c:v>42649</c:v>
                </c:pt>
                <c:pt idx="97">
                  <c:v>42650</c:v>
                </c:pt>
                <c:pt idx="98">
                  <c:v>42653</c:v>
                </c:pt>
                <c:pt idx="99">
                  <c:v>42654</c:v>
                </c:pt>
                <c:pt idx="100">
                  <c:v>42655</c:v>
                </c:pt>
                <c:pt idx="101">
                  <c:v>42656</c:v>
                </c:pt>
                <c:pt idx="102">
                  <c:v>42657</c:v>
                </c:pt>
                <c:pt idx="103">
                  <c:v>42660</c:v>
                </c:pt>
                <c:pt idx="104">
                  <c:v>42661</c:v>
                </c:pt>
                <c:pt idx="105">
                  <c:v>42662</c:v>
                </c:pt>
                <c:pt idx="106">
                  <c:v>42663</c:v>
                </c:pt>
                <c:pt idx="107">
                  <c:v>42664</c:v>
                </c:pt>
                <c:pt idx="108">
                  <c:v>42667</c:v>
                </c:pt>
                <c:pt idx="109">
                  <c:v>42668</c:v>
                </c:pt>
                <c:pt idx="110">
                  <c:v>42669</c:v>
                </c:pt>
                <c:pt idx="111">
                  <c:v>42670</c:v>
                </c:pt>
                <c:pt idx="112">
                  <c:v>42671</c:v>
                </c:pt>
                <c:pt idx="113">
                  <c:v>42674</c:v>
                </c:pt>
                <c:pt idx="114">
                  <c:v>42675</c:v>
                </c:pt>
                <c:pt idx="115">
                  <c:v>42676</c:v>
                </c:pt>
                <c:pt idx="116">
                  <c:v>42677</c:v>
                </c:pt>
                <c:pt idx="117">
                  <c:v>42678</c:v>
                </c:pt>
                <c:pt idx="118">
                  <c:v>42681</c:v>
                </c:pt>
                <c:pt idx="119">
                  <c:v>42682</c:v>
                </c:pt>
                <c:pt idx="120">
                  <c:v>42683</c:v>
                </c:pt>
                <c:pt idx="121">
                  <c:v>42684</c:v>
                </c:pt>
                <c:pt idx="122">
                  <c:v>42685</c:v>
                </c:pt>
                <c:pt idx="123">
                  <c:v>42688</c:v>
                </c:pt>
                <c:pt idx="124">
                  <c:v>42689</c:v>
                </c:pt>
                <c:pt idx="125">
                  <c:v>42690</c:v>
                </c:pt>
                <c:pt idx="126">
                  <c:v>42691</c:v>
                </c:pt>
                <c:pt idx="127">
                  <c:v>42692</c:v>
                </c:pt>
                <c:pt idx="128">
                  <c:v>42695</c:v>
                </c:pt>
                <c:pt idx="129">
                  <c:v>42696</c:v>
                </c:pt>
                <c:pt idx="130">
                  <c:v>42697</c:v>
                </c:pt>
                <c:pt idx="131">
                  <c:v>42698</c:v>
                </c:pt>
                <c:pt idx="132">
                  <c:v>42699</c:v>
                </c:pt>
                <c:pt idx="133">
                  <c:v>42702</c:v>
                </c:pt>
                <c:pt idx="134">
                  <c:v>42703</c:v>
                </c:pt>
                <c:pt idx="135">
                  <c:v>42704</c:v>
                </c:pt>
                <c:pt idx="136">
                  <c:v>42705</c:v>
                </c:pt>
                <c:pt idx="137">
                  <c:v>42706</c:v>
                </c:pt>
                <c:pt idx="138">
                  <c:v>42709</c:v>
                </c:pt>
                <c:pt idx="139">
                  <c:v>42710</c:v>
                </c:pt>
                <c:pt idx="140">
                  <c:v>42711</c:v>
                </c:pt>
                <c:pt idx="141">
                  <c:v>42712</c:v>
                </c:pt>
                <c:pt idx="142">
                  <c:v>42713</c:v>
                </c:pt>
                <c:pt idx="143">
                  <c:v>42716</c:v>
                </c:pt>
                <c:pt idx="144">
                  <c:v>42717</c:v>
                </c:pt>
                <c:pt idx="145">
                  <c:v>42718</c:v>
                </c:pt>
                <c:pt idx="146">
                  <c:v>42719</c:v>
                </c:pt>
                <c:pt idx="147">
                  <c:v>42720</c:v>
                </c:pt>
                <c:pt idx="148">
                  <c:v>42723</c:v>
                </c:pt>
                <c:pt idx="149">
                  <c:v>42724</c:v>
                </c:pt>
                <c:pt idx="150">
                  <c:v>42725</c:v>
                </c:pt>
                <c:pt idx="151">
                  <c:v>42726</c:v>
                </c:pt>
                <c:pt idx="152">
                  <c:v>42727</c:v>
                </c:pt>
                <c:pt idx="153">
                  <c:v>42731</c:v>
                </c:pt>
                <c:pt idx="154">
                  <c:v>42732</c:v>
                </c:pt>
                <c:pt idx="155">
                  <c:v>42733</c:v>
                </c:pt>
                <c:pt idx="156">
                  <c:v>42734</c:v>
                </c:pt>
                <c:pt idx="157">
                  <c:v>42737</c:v>
                </c:pt>
                <c:pt idx="158">
                  <c:v>42738</c:v>
                </c:pt>
                <c:pt idx="159">
                  <c:v>42739</c:v>
                </c:pt>
                <c:pt idx="160">
                  <c:v>42740</c:v>
                </c:pt>
                <c:pt idx="161">
                  <c:v>42741</c:v>
                </c:pt>
                <c:pt idx="162">
                  <c:v>42744</c:v>
                </c:pt>
                <c:pt idx="163">
                  <c:v>42745</c:v>
                </c:pt>
                <c:pt idx="164">
                  <c:v>42746</c:v>
                </c:pt>
                <c:pt idx="165">
                  <c:v>42747</c:v>
                </c:pt>
                <c:pt idx="166">
                  <c:v>42748</c:v>
                </c:pt>
                <c:pt idx="167">
                  <c:v>42751</c:v>
                </c:pt>
                <c:pt idx="168">
                  <c:v>42752</c:v>
                </c:pt>
                <c:pt idx="169">
                  <c:v>42753</c:v>
                </c:pt>
                <c:pt idx="170">
                  <c:v>42754</c:v>
                </c:pt>
                <c:pt idx="171">
                  <c:v>42755</c:v>
                </c:pt>
                <c:pt idx="172">
                  <c:v>42758</c:v>
                </c:pt>
                <c:pt idx="173">
                  <c:v>42759</c:v>
                </c:pt>
                <c:pt idx="174">
                  <c:v>42760</c:v>
                </c:pt>
                <c:pt idx="175">
                  <c:v>42761</c:v>
                </c:pt>
                <c:pt idx="176">
                  <c:v>42762</c:v>
                </c:pt>
                <c:pt idx="177">
                  <c:v>42765</c:v>
                </c:pt>
                <c:pt idx="178">
                  <c:v>42766</c:v>
                </c:pt>
                <c:pt idx="179">
                  <c:v>42767</c:v>
                </c:pt>
                <c:pt idx="180">
                  <c:v>42768</c:v>
                </c:pt>
                <c:pt idx="181">
                  <c:v>42769</c:v>
                </c:pt>
                <c:pt idx="182">
                  <c:v>42772</c:v>
                </c:pt>
                <c:pt idx="183">
                  <c:v>42773</c:v>
                </c:pt>
                <c:pt idx="184">
                  <c:v>42774</c:v>
                </c:pt>
                <c:pt idx="185">
                  <c:v>42775</c:v>
                </c:pt>
                <c:pt idx="186">
                  <c:v>42776</c:v>
                </c:pt>
                <c:pt idx="187">
                  <c:v>42779</c:v>
                </c:pt>
                <c:pt idx="188">
                  <c:v>42780</c:v>
                </c:pt>
                <c:pt idx="189">
                  <c:v>42781</c:v>
                </c:pt>
                <c:pt idx="190">
                  <c:v>42782</c:v>
                </c:pt>
                <c:pt idx="191">
                  <c:v>42783</c:v>
                </c:pt>
                <c:pt idx="192">
                  <c:v>42786</c:v>
                </c:pt>
                <c:pt idx="193">
                  <c:v>42787</c:v>
                </c:pt>
                <c:pt idx="194">
                  <c:v>42788</c:v>
                </c:pt>
                <c:pt idx="195">
                  <c:v>42789</c:v>
                </c:pt>
                <c:pt idx="196">
                  <c:v>42790</c:v>
                </c:pt>
                <c:pt idx="197">
                  <c:v>42793</c:v>
                </c:pt>
                <c:pt idx="198">
                  <c:v>42794</c:v>
                </c:pt>
                <c:pt idx="199">
                  <c:v>42795</c:v>
                </c:pt>
                <c:pt idx="200">
                  <c:v>42796</c:v>
                </c:pt>
                <c:pt idx="201">
                  <c:v>42797</c:v>
                </c:pt>
                <c:pt idx="202">
                  <c:v>42800</c:v>
                </c:pt>
                <c:pt idx="203">
                  <c:v>42801</c:v>
                </c:pt>
                <c:pt idx="204">
                  <c:v>42802</c:v>
                </c:pt>
                <c:pt idx="205">
                  <c:v>42803</c:v>
                </c:pt>
                <c:pt idx="206">
                  <c:v>42804</c:v>
                </c:pt>
                <c:pt idx="207">
                  <c:v>42807</c:v>
                </c:pt>
                <c:pt idx="208">
                  <c:v>42808</c:v>
                </c:pt>
                <c:pt idx="209">
                  <c:v>42809</c:v>
                </c:pt>
                <c:pt idx="210">
                  <c:v>42810</c:v>
                </c:pt>
                <c:pt idx="211">
                  <c:v>42811</c:v>
                </c:pt>
                <c:pt idx="212">
                  <c:v>42814</c:v>
                </c:pt>
                <c:pt idx="213">
                  <c:v>42815</c:v>
                </c:pt>
                <c:pt idx="214">
                  <c:v>42816</c:v>
                </c:pt>
                <c:pt idx="215">
                  <c:v>42817</c:v>
                </c:pt>
                <c:pt idx="216">
                  <c:v>42818</c:v>
                </c:pt>
                <c:pt idx="217">
                  <c:v>42821</c:v>
                </c:pt>
                <c:pt idx="218">
                  <c:v>42822</c:v>
                </c:pt>
                <c:pt idx="219">
                  <c:v>42823</c:v>
                </c:pt>
                <c:pt idx="220">
                  <c:v>42824</c:v>
                </c:pt>
                <c:pt idx="221">
                  <c:v>42825</c:v>
                </c:pt>
                <c:pt idx="222">
                  <c:v>42828</c:v>
                </c:pt>
                <c:pt idx="223">
                  <c:v>42829</c:v>
                </c:pt>
                <c:pt idx="224">
                  <c:v>42830</c:v>
                </c:pt>
                <c:pt idx="225">
                  <c:v>42831</c:v>
                </c:pt>
                <c:pt idx="226">
                  <c:v>42832</c:v>
                </c:pt>
                <c:pt idx="227">
                  <c:v>42835</c:v>
                </c:pt>
                <c:pt idx="228">
                  <c:v>42836</c:v>
                </c:pt>
                <c:pt idx="229">
                  <c:v>42837</c:v>
                </c:pt>
                <c:pt idx="230">
                  <c:v>42838</c:v>
                </c:pt>
                <c:pt idx="231">
                  <c:v>42843</c:v>
                </c:pt>
                <c:pt idx="232">
                  <c:v>42844</c:v>
                </c:pt>
                <c:pt idx="233">
                  <c:v>42845</c:v>
                </c:pt>
                <c:pt idx="234">
                  <c:v>42846</c:v>
                </c:pt>
                <c:pt idx="235">
                  <c:v>42849</c:v>
                </c:pt>
                <c:pt idx="236">
                  <c:v>42850</c:v>
                </c:pt>
                <c:pt idx="237">
                  <c:v>42851</c:v>
                </c:pt>
                <c:pt idx="238">
                  <c:v>42852</c:v>
                </c:pt>
                <c:pt idx="239">
                  <c:v>42853</c:v>
                </c:pt>
                <c:pt idx="240">
                  <c:v>42857</c:v>
                </c:pt>
                <c:pt idx="241">
                  <c:v>42858</c:v>
                </c:pt>
                <c:pt idx="242">
                  <c:v>42859</c:v>
                </c:pt>
                <c:pt idx="243">
                  <c:v>42860</c:v>
                </c:pt>
                <c:pt idx="244">
                  <c:v>42863</c:v>
                </c:pt>
                <c:pt idx="245">
                  <c:v>42864</c:v>
                </c:pt>
                <c:pt idx="246">
                  <c:v>42865</c:v>
                </c:pt>
                <c:pt idx="247">
                  <c:v>42866</c:v>
                </c:pt>
                <c:pt idx="248">
                  <c:v>42867</c:v>
                </c:pt>
                <c:pt idx="249">
                  <c:v>42870</c:v>
                </c:pt>
                <c:pt idx="250">
                  <c:v>42871</c:v>
                </c:pt>
                <c:pt idx="251">
                  <c:v>42872</c:v>
                </c:pt>
                <c:pt idx="252">
                  <c:v>42873</c:v>
                </c:pt>
                <c:pt idx="253">
                  <c:v>42874</c:v>
                </c:pt>
                <c:pt idx="254">
                  <c:v>42877</c:v>
                </c:pt>
                <c:pt idx="255">
                  <c:v>42878</c:v>
                </c:pt>
                <c:pt idx="256">
                  <c:v>42879</c:v>
                </c:pt>
                <c:pt idx="257">
                  <c:v>42881</c:v>
                </c:pt>
                <c:pt idx="258">
                  <c:v>42884</c:v>
                </c:pt>
                <c:pt idx="259">
                  <c:v>42885</c:v>
                </c:pt>
                <c:pt idx="260">
                  <c:v>42886</c:v>
                </c:pt>
                <c:pt idx="261">
                  <c:v>42887</c:v>
                </c:pt>
                <c:pt idx="262">
                  <c:v>42888</c:v>
                </c:pt>
                <c:pt idx="263">
                  <c:v>42891</c:v>
                </c:pt>
                <c:pt idx="264">
                  <c:v>42892</c:v>
                </c:pt>
                <c:pt idx="265">
                  <c:v>42893</c:v>
                </c:pt>
                <c:pt idx="266">
                  <c:v>42894</c:v>
                </c:pt>
                <c:pt idx="267">
                  <c:v>42895</c:v>
                </c:pt>
                <c:pt idx="268">
                  <c:v>42898</c:v>
                </c:pt>
                <c:pt idx="269">
                  <c:v>42899</c:v>
                </c:pt>
                <c:pt idx="270">
                  <c:v>42900</c:v>
                </c:pt>
                <c:pt idx="271">
                  <c:v>42901</c:v>
                </c:pt>
                <c:pt idx="272">
                  <c:v>42902</c:v>
                </c:pt>
                <c:pt idx="273">
                  <c:v>42905</c:v>
                </c:pt>
                <c:pt idx="274">
                  <c:v>42906</c:v>
                </c:pt>
                <c:pt idx="275">
                  <c:v>42907</c:v>
                </c:pt>
                <c:pt idx="276">
                  <c:v>42908</c:v>
                </c:pt>
                <c:pt idx="277">
                  <c:v>42909</c:v>
                </c:pt>
                <c:pt idx="278">
                  <c:v>42912</c:v>
                </c:pt>
                <c:pt idx="279">
                  <c:v>42913</c:v>
                </c:pt>
                <c:pt idx="280">
                  <c:v>42914</c:v>
                </c:pt>
                <c:pt idx="281">
                  <c:v>42915</c:v>
                </c:pt>
                <c:pt idx="282">
                  <c:v>42916</c:v>
                </c:pt>
                <c:pt idx="283">
                  <c:v>42919</c:v>
                </c:pt>
                <c:pt idx="284">
                  <c:v>42920</c:v>
                </c:pt>
                <c:pt idx="285">
                  <c:v>42921</c:v>
                </c:pt>
                <c:pt idx="286">
                  <c:v>42922</c:v>
                </c:pt>
                <c:pt idx="287">
                  <c:v>42923</c:v>
                </c:pt>
                <c:pt idx="288">
                  <c:v>42926</c:v>
                </c:pt>
                <c:pt idx="289">
                  <c:v>42927</c:v>
                </c:pt>
                <c:pt idx="290">
                  <c:v>42928</c:v>
                </c:pt>
                <c:pt idx="291">
                  <c:v>42929</c:v>
                </c:pt>
                <c:pt idx="292">
                  <c:v>42930</c:v>
                </c:pt>
                <c:pt idx="293">
                  <c:v>42933</c:v>
                </c:pt>
                <c:pt idx="294">
                  <c:v>42934</c:v>
                </c:pt>
                <c:pt idx="295">
                  <c:v>42935</c:v>
                </c:pt>
                <c:pt idx="296">
                  <c:v>42936</c:v>
                </c:pt>
                <c:pt idx="297">
                  <c:v>42937</c:v>
                </c:pt>
                <c:pt idx="298">
                  <c:v>42940</c:v>
                </c:pt>
                <c:pt idx="299">
                  <c:v>42941</c:v>
                </c:pt>
                <c:pt idx="300">
                  <c:v>42942</c:v>
                </c:pt>
                <c:pt idx="301">
                  <c:v>42943</c:v>
                </c:pt>
                <c:pt idx="302">
                  <c:v>42944</c:v>
                </c:pt>
                <c:pt idx="303">
                  <c:v>42947</c:v>
                </c:pt>
                <c:pt idx="304">
                  <c:v>42948</c:v>
                </c:pt>
                <c:pt idx="305">
                  <c:v>42949</c:v>
                </c:pt>
                <c:pt idx="306">
                  <c:v>42950</c:v>
                </c:pt>
                <c:pt idx="307">
                  <c:v>42951</c:v>
                </c:pt>
                <c:pt idx="308">
                  <c:v>42954</c:v>
                </c:pt>
                <c:pt idx="309">
                  <c:v>42955</c:v>
                </c:pt>
                <c:pt idx="310">
                  <c:v>42956</c:v>
                </c:pt>
                <c:pt idx="311">
                  <c:v>42957</c:v>
                </c:pt>
                <c:pt idx="312">
                  <c:v>42958</c:v>
                </c:pt>
                <c:pt idx="313">
                  <c:v>42961</c:v>
                </c:pt>
                <c:pt idx="314">
                  <c:v>42962</c:v>
                </c:pt>
                <c:pt idx="315">
                  <c:v>42963</c:v>
                </c:pt>
                <c:pt idx="316">
                  <c:v>42964</c:v>
                </c:pt>
                <c:pt idx="317">
                  <c:v>42965</c:v>
                </c:pt>
                <c:pt idx="318">
                  <c:v>42968</c:v>
                </c:pt>
                <c:pt idx="319">
                  <c:v>42969</c:v>
                </c:pt>
                <c:pt idx="320">
                  <c:v>42970</c:v>
                </c:pt>
                <c:pt idx="321">
                  <c:v>42971</c:v>
                </c:pt>
                <c:pt idx="322">
                  <c:v>42972</c:v>
                </c:pt>
                <c:pt idx="323">
                  <c:v>42975</c:v>
                </c:pt>
                <c:pt idx="324">
                  <c:v>42976</c:v>
                </c:pt>
                <c:pt idx="325">
                  <c:v>42977</c:v>
                </c:pt>
                <c:pt idx="326">
                  <c:v>42978</c:v>
                </c:pt>
                <c:pt idx="327">
                  <c:v>42979</c:v>
                </c:pt>
                <c:pt idx="328">
                  <c:v>42982</c:v>
                </c:pt>
                <c:pt idx="329">
                  <c:v>42983</c:v>
                </c:pt>
                <c:pt idx="330">
                  <c:v>42984</c:v>
                </c:pt>
                <c:pt idx="331">
                  <c:v>42985</c:v>
                </c:pt>
                <c:pt idx="332">
                  <c:v>42986</c:v>
                </c:pt>
                <c:pt idx="333">
                  <c:v>42989</c:v>
                </c:pt>
                <c:pt idx="334">
                  <c:v>42990</c:v>
                </c:pt>
                <c:pt idx="335">
                  <c:v>42991</c:v>
                </c:pt>
                <c:pt idx="336">
                  <c:v>42992</c:v>
                </c:pt>
                <c:pt idx="337">
                  <c:v>42993</c:v>
                </c:pt>
                <c:pt idx="338">
                  <c:v>42996</c:v>
                </c:pt>
                <c:pt idx="339">
                  <c:v>42997</c:v>
                </c:pt>
                <c:pt idx="340">
                  <c:v>42998</c:v>
                </c:pt>
                <c:pt idx="341">
                  <c:v>42999</c:v>
                </c:pt>
                <c:pt idx="342">
                  <c:v>43000</c:v>
                </c:pt>
                <c:pt idx="343">
                  <c:v>43003</c:v>
                </c:pt>
                <c:pt idx="344">
                  <c:v>43004</c:v>
                </c:pt>
                <c:pt idx="345">
                  <c:v>43005</c:v>
                </c:pt>
                <c:pt idx="346">
                  <c:v>43006</c:v>
                </c:pt>
                <c:pt idx="347">
                  <c:v>43007</c:v>
                </c:pt>
                <c:pt idx="348">
                  <c:v>43010</c:v>
                </c:pt>
                <c:pt idx="349">
                  <c:v>43011</c:v>
                </c:pt>
                <c:pt idx="350">
                  <c:v>43012</c:v>
                </c:pt>
                <c:pt idx="351">
                  <c:v>43013</c:v>
                </c:pt>
                <c:pt idx="352">
                  <c:v>43014</c:v>
                </c:pt>
                <c:pt idx="353">
                  <c:v>43017</c:v>
                </c:pt>
                <c:pt idx="354">
                  <c:v>43018</c:v>
                </c:pt>
                <c:pt idx="355">
                  <c:v>43019</c:v>
                </c:pt>
                <c:pt idx="356">
                  <c:v>43020</c:v>
                </c:pt>
                <c:pt idx="357">
                  <c:v>43021</c:v>
                </c:pt>
                <c:pt idx="358">
                  <c:v>43024</c:v>
                </c:pt>
                <c:pt idx="359">
                  <c:v>43025</c:v>
                </c:pt>
                <c:pt idx="360">
                  <c:v>43026</c:v>
                </c:pt>
                <c:pt idx="361">
                  <c:v>43027</c:v>
                </c:pt>
                <c:pt idx="362">
                  <c:v>43028</c:v>
                </c:pt>
                <c:pt idx="363">
                  <c:v>43031</c:v>
                </c:pt>
                <c:pt idx="364">
                  <c:v>43032</c:v>
                </c:pt>
                <c:pt idx="365">
                  <c:v>43033</c:v>
                </c:pt>
                <c:pt idx="366">
                  <c:v>43034</c:v>
                </c:pt>
                <c:pt idx="367">
                  <c:v>43035</c:v>
                </c:pt>
                <c:pt idx="368">
                  <c:v>43038</c:v>
                </c:pt>
                <c:pt idx="369">
                  <c:v>43039</c:v>
                </c:pt>
                <c:pt idx="370">
                  <c:v>43040</c:v>
                </c:pt>
                <c:pt idx="371">
                  <c:v>43041</c:v>
                </c:pt>
                <c:pt idx="372">
                  <c:v>43042</c:v>
                </c:pt>
                <c:pt idx="373">
                  <c:v>43045</c:v>
                </c:pt>
                <c:pt idx="374">
                  <c:v>43046</c:v>
                </c:pt>
                <c:pt idx="375">
                  <c:v>43047</c:v>
                </c:pt>
                <c:pt idx="376">
                  <c:v>43048</c:v>
                </c:pt>
                <c:pt idx="377">
                  <c:v>43049</c:v>
                </c:pt>
                <c:pt idx="378">
                  <c:v>43052</c:v>
                </c:pt>
                <c:pt idx="379">
                  <c:v>43053</c:v>
                </c:pt>
                <c:pt idx="380">
                  <c:v>43054</c:v>
                </c:pt>
                <c:pt idx="381">
                  <c:v>43055</c:v>
                </c:pt>
                <c:pt idx="382">
                  <c:v>43056</c:v>
                </c:pt>
                <c:pt idx="383">
                  <c:v>43059</c:v>
                </c:pt>
                <c:pt idx="384">
                  <c:v>43060</c:v>
                </c:pt>
                <c:pt idx="385">
                  <c:v>43061</c:v>
                </c:pt>
                <c:pt idx="386">
                  <c:v>43062</c:v>
                </c:pt>
                <c:pt idx="387">
                  <c:v>43063</c:v>
                </c:pt>
                <c:pt idx="388">
                  <c:v>43066</c:v>
                </c:pt>
                <c:pt idx="389">
                  <c:v>43067</c:v>
                </c:pt>
                <c:pt idx="390">
                  <c:v>43068</c:v>
                </c:pt>
                <c:pt idx="391">
                  <c:v>43069</c:v>
                </c:pt>
                <c:pt idx="392">
                  <c:v>43070</c:v>
                </c:pt>
                <c:pt idx="393">
                  <c:v>43073</c:v>
                </c:pt>
                <c:pt idx="394">
                  <c:v>43074</c:v>
                </c:pt>
                <c:pt idx="395">
                  <c:v>43075</c:v>
                </c:pt>
                <c:pt idx="396">
                  <c:v>43076</c:v>
                </c:pt>
                <c:pt idx="397">
                  <c:v>43077</c:v>
                </c:pt>
                <c:pt idx="398">
                  <c:v>43080</c:v>
                </c:pt>
                <c:pt idx="399">
                  <c:v>43081</c:v>
                </c:pt>
                <c:pt idx="400">
                  <c:v>43082</c:v>
                </c:pt>
                <c:pt idx="401">
                  <c:v>43083</c:v>
                </c:pt>
                <c:pt idx="402">
                  <c:v>43084</c:v>
                </c:pt>
                <c:pt idx="403">
                  <c:v>43087</c:v>
                </c:pt>
                <c:pt idx="404">
                  <c:v>43088</c:v>
                </c:pt>
                <c:pt idx="405">
                  <c:v>43089</c:v>
                </c:pt>
                <c:pt idx="406">
                  <c:v>43090</c:v>
                </c:pt>
                <c:pt idx="407">
                  <c:v>43091</c:v>
                </c:pt>
                <c:pt idx="408">
                  <c:v>43096</c:v>
                </c:pt>
                <c:pt idx="409">
                  <c:v>43097</c:v>
                </c:pt>
                <c:pt idx="410">
                  <c:v>43098</c:v>
                </c:pt>
                <c:pt idx="411">
                  <c:v>43102</c:v>
                </c:pt>
                <c:pt idx="412">
                  <c:v>43103</c:v>
                </c:pt>
                <c:pt idx="413">
                  <c:v>43104</c:v>
                </c:pt>
                <c:pt idx="414">
                  <c:v>43105</c:v>
                </c:pt>
                <c:pt idx="415">
                  <c:v>43108</c:v>
                </c:pt>
                <c:pt idx="416">
                  <c:v>43109</c:v>
                </c:pt>
                <c:pt idx="417">
                  <c:v>43110</c:v>
                </c:pt>
                <c:pt idx="418">
                  <c:v>43111</c:v>
                </c:pt>
                <c:pt idx="419">
                  <c:v>43112</c:v>
                </c:pt>
                <c:pt idx="420">
                  <c:v>43115</c:v>
                </c:pt>
                <c:pt idx="421">
                  <c:v>43116</c:v>
                </c:pt>
                <c:pt idx="422">
                  <c:v>43117</c:v>
                </c:pt>
                <c:pt idx="423">
                  <c:v>43118</c:v>
                </c:pt>
                <c:pt idx="424">
                  <c:v>43119</c:v>
                </c:pt>
                <c:pt idx="425">
                  <c:v>43122</c:v>
                </c:pt>
                <c:pt idx="426">
                  <c:v>43123</c:v>
                </c:pt>
                <c:pt idx="427">
                  <c:v>43124</c:v>
                </c:pt>
                <c:pt idx="428">
                  <c:v>43125</c:v>
                </c:pt>
                <c:pt idx="429">
                  <c:v>43126</c:v>
                </c:pt>
                <c:pt idx="430">
                  <c:v>43129</c:v>
                </c:pt>
                <c:pt idx="431">
                  <c:v>43130</c:v>
                </c:pt>
                <c:pt idx="432">
                  <c:v>43131</c:v>
                </c:pt>
                <c:pt idx="433">
                  <c:v>43132</c:v>
                </c:pt>
                <c:pt idx="434">
                  <c:v>43133</c:v>
                </c:pt>
                <c:pt idx="435">
                  <c:v>43136</c:v>
                </c:pt>
                <c:pt idx="436">
                  <c:v>43137</c:v>
                </c:pt>
                <c:pt idx="437">
                  <c:v>43138</c:v>
                </c:pt>
                <c:pt idx="438">
                  <c:v>43139</c:v>
                </c:pt>
                <c:pt idx="439">
                  <c:v>43140</c:v>
                </c:pt>
                <c:pt idx="440">
                  <c:v>43143</c:v>
                </c:pt>
                <c:pt idx="441">
                  <c:v>43144</c:v>
                </c:pt>
                <c:pt idx="442">
                  <c:v>43145</c:v>
                </c:pt>
                <c:pt idx="443">
                  <c:v>43146</c:v>
                </c:pt>
                <c:pt idx="444">
                  <c:v>43147</c:v>
                </c:pt>
                <c:pt idx="445">
                  <c:v>43150</c:v>
                </c:pt>
                <c:pt idx="446">
                  <c:v>43151</c:v>
                </c:pt>
                <c:pt idx="447">
                  <c:v>43152</c:v>
                </c:pt>
                <c:pt idx="448">
                  <c:v>43153</c:v>
                </c:pt>
                <c:pt idx="449">
                  <c:v>43154</c:v>
                </c:pt>
                <c:pt idx="450">
                  <c:v>43157</c:v>
                </c:pt>
                <c:pt idx="451">
                  <c:v>43158</c:v>
                </c:pt>
                <c:pt idx="452">
                  <c:v>43159</c:v>
                </c:pt>
                <c:pt idx="453">
                  <c:v>43160</c:v>
                </c:pt>
                <c:pt idx="454">
                  <c:v>43161</c:v>
                </c:pt>
                <c:pt idx="455">
                  <c:v>43164</c:v>
                </c:pt>
                <c:pt idx="456">
                  <c:v>43165</c:v>
                </c:pt>
                <c:pt idx="457">
                  <c:v>43166</c:v>
                </c:pt>
                <c:pt idx="458">
                  <c:v>43167</c:v>
                </c:pt>
                <c:pt idx="459">
                  <c:v>43168</c:v>
                </c:pt>
                <c:pt idx="460">
                  <c:v>43171</c:v>
                </c:pt>
                <c:pt idx="461">
                  <c:v>43172</c:v>
                </c:pt>
                <c:pt idx="462">
                  <c:v>43173</c:v>
                </c:pt>
                <c:pt idx="463">
                  <c:v>43174</c:v>
                </c:pt>
                <c:pt idx="464">
                  <c:v>43175</c:v>
                </c:pt>
                <c:pt idx="465">
                  <c:v>43178</c:v>
                </c:pt>
                <c:pt idx="466">
                  <c:v>43179</c:v>
                </c:pt>
                <c:pt idx="467">
                  <c:v>43180</c:v>
                </c:pt>
                <c:pt idx="468">
                  <c:v>43181</c:v>
                </c:pt>
                <c:pt idx="469">
                  <c:v>43182</c:v>
                </c:pt>
                <c:pt idx="470">
                  <c:v>43185</c:v>
                </c:pt>
                <c:pt idx="471">
                  <c:v>43186</c:v>
                </c:pt>
                <c:pt idx="472">
                  <c:v>43187</c:v>
                </c:pt>
                <c:pt idx="473">
                  <c:v>43188</c:v>
                </c:pt>
                <c:pt idx="474">
                  <c:v>43193</c:v>
                </c:pt>
                <c:pt idx="475">
                  <c:v>43194</c:v>
                </c:pt>
                <c:pt idx="476">
                  <c:v>43195</c:v>
                </c:pt>
                <c:pt idx="477">
                  <c:v>43196</c:v>
                </c:pt>
                <c:pt idx="478">
                  <c:v>43199</c:v>
                </c:pt>
                <c:pt idx="479">
                  <c:v>43200</c:v>
                </c:pt>
                <c:pt idx="480">
                  <c:v>43201</c:v>
                </c:pt>
                <c:pt idx="481">
                  <c:v>43202</c:v>
                </c:pt>
                <c:pt idx="482">
                  <c:v>43203</c:v>
                </c:pt>
                <c:pt idx="483">
                  <c:v>43206</c:v>
                </c:pt>
                <c:pt idx="484">
                  <c:v>43207</c:v>
                </c:pt>
                <c:pt idx="485">
                  <c:v>43208</c:v>
                </c:pt>
                <c:pt idx="486">
                  <c:v>43209</c:v>
                </c:pt>
                <c:pt idx="487">
                  <c:v>43210</c:v>
                </c:pt>
                <c:pt idx="488">
                  <c:v>43213</c:v>
                </c:pt>
                <c:pt idx="489">
                  <c:v>43214</c:v>
                </c:pt>
                <c:pt idx="490">
                  <c:v>43215</c:v>
                </c:pt>
                <c:pt idx="491">
                  <c:v>43216</c:v>
                </c:pt>
                <c:pt idx="492">
                  <c:v>43217</c:v>
                </c:pt>
                <c:pt idx="493">
                  <c:v>43220</c:v>
                </c:pt>
                <c:pt idx="494">
                  <c:v>43222</c:v>
                </c:pt>
                <c:pt idx="495">
                  <c:v>43223</c:v>
                </c:pt>
                <c:pt idx="496">
                  <c:v>43224</c:v>
                </c:pt>
                <c:pt idx="497">
                  <c:v>43227</c:v>
                </c:pt>
                <c:pt idx="498">
                  <c:v>43228</c:v>
                </c:pt>
                <c:pt idx="499">
                  <c:v>43229</c:v>
                </c:pt>
                <c:pt idx="500">
                  <c:v>43231</c:v>
                </c:pt>
                <c:pt idx="501">
                  <c:v>43234</c:v>
                </c:pt>
                <c:pt idx="502">
                  <c:v>43235</c:v>
                </c:pt>
                <c:pt idx="503">
                  <c:v>43236</c:v>
                </c:pt>
                <c:pt idx="504">
                  <c:v>43237</c:v>
                </c:pt>
                <c:pt idx="505">
                  <c:v>43238</c:v>
                </c:pt>
                <c:pt idx="506">
                  <c:v>43241</c:v>
                </c:pt>
                <c:pt idx="507">
                  <c:v>43242</c:v>
                </c:pt>
                <c:pt idx="508">
                  <c:v>43243</c:v>
                </c:pt>
                <c:pt idx="509">
                  <c:v>43244</c:v>
                </c:pt>
                <c:pt idx="510">
                  <c:v>43245</c:v>
                </c:pt>
                <c:pt idx="511">
                  <c:v>43248</c:v>
                </c:pt>
                <c:pt idx="512">
                  <c:v>43249</c:v>
                </c:pt>
                <c:pt idx="513">
                  <c:v>43250</c:v>
                </c:pt>
                <c:pt idx="514">
                  <c:v>43251</c:v>
                </c:pt>
                <c:pt idx="515">
                  <c:v>43252</c:v>
                </c:pt>
                <c:pt idx="516">
                  <c:v>43255</c:v>
                </c:pt>
                <c:pt idx="517">
                  <c:v>43256</c:v>
                </c:pt>
                <c:pt idx="518">
                  <c:v>43257</c:v>
                </c:pt>
                <c:pt idx="519">
                  <c:v>43258</c:v>
                </c:pt>
                <c:pt idx="520">
                  <c:v>43259</c:v>
                </c:pt>
                <c:pt idx="521">
                  <c:v>43262</c:v>
                </c:pt>
                <c:pt idx="522">
                  <c:v>43263</c:v>
                </c:pt>
                <c:pt idx="523">
                  <c:v>43264</c:v>
                </c:pt>
                <c:pt idx="524">
                  <c:v>43265</c:v>
                </c:pt>
                <c:pt idx="525">
                  <c:v>43266</c:v>
                </c:pt>
                <c:pt idx="526">
                  <c:v>43269</c:v>
                </c:pt>
                <c:pt idx="527">
                  <c:v>43270</c:v>
                </c:pt>
                <c:pt idx="528">
                  <c:v>43271</c:v>
                </c:pt>
                <c:pt idx="529">
                  <c:v>43272</c:v>
                </c:pt>
                <c:pt idx="530">
                  <c:v>43273</c:v>
                </c:pt>
                <c:pt idx="531">
                  <c:v>43276</c:v>
                </c:pt>
                <c:pt idx="532">
                  <c:v>43277</c:v>
                </c:pt>
                <c:pt idx="533">
                  <c:v>43278</c:v>
                </c:pt>
                <c:pt idx="534">
                  <c:v>43279</c:v>
                </c:pt>
                <c:pt idx="535">
                  <c:v>43280</c:v>
                </c:pt>
                <c:pt idx="536">
                  <c:v>43283</c:v>
                </c:pt>
                <c:pt idx="537">
                  <c:v>43284</c:v>
                </c:pt>
                <c:pt idx="538">
                  <c:v>43285</c:v>
                </c:pt>
                <c:pt idx="539">
                  <c:v>43286</c:v>
                </c:pt>
                <c:pt idx="540">
                  <c:v>43287</c:v>
                </c:pt>
                <c:pt idx="541">
                  <c:v>43290</c:v>
                </c:pt>
                <c:pt idx="542">
                  <c:v>43291</c:v>
                </c:pt>
                <c:pt idx="543">
                  <c:v>43292</c:v>
                </c:pt>
                <c:pt idx="544">
                  <c:v>43293</c:v>
                </c:pt>
                <c:pt idx="545">
                  <c:v>43294</c:v>
                </c:pt>
                <c:pt idx="546">
                  <c:v>43297</c:v>
                </c:pt>
                <c:pt idx="547">
                  <c:v>43298</c:v>
                </c:pt>
                <c:pt idx="548">
                  <c:v>43299</c:v>
                </c:pt>
                <c:pt idx="549">
                  <c:v>43300</c:v>
                </c:pt>
                <c:pt idx="550">
                  <c:v>43301</c:v>
                </c:pt>
                <c:pt idx="551">
                  <c:v>43304</c:v>
                </c:pt>
                <c:pt idx="552">
                  <c:v>43305</c:v>
                </c:pt>
                <c:pt idx="553">
                  <c:v>43306</c:v>
                </c:pt>
                <c:pt idx="554">
                  <c:v>43307</c:v>
                </c:pt>
                <c:pt idx="555">
                  <c:v>43308</c:v>
                </c:pt>
                <c:pt idx="556">
                  <c:v>43311</c:v>
                </c:pt>
                <c:pt idx="557">
                  <c:v>43312</c:v>
                </c:pt>
                <c:pt idx="558">
                  <c:v>43313</c:v>
                </c:pt>
                <c:pt idx="559">
                  <c:v>43314</c:v>
                </c:pt>
                <c:pt idx="560">
                  <c:v>43315</c:v>
                </c:pt>
                <c:pt idx="561">
                  <c:v>43318</c:v>
                </c:pt>
                <c:pt idx="562">
                  <c:v>43319</c:v>
                </c:pt>
                <c:pt idx="563">
                  <c:v>43320</c:v>
                </c:pt>
                <c:pt idx="564">
                  <c:v>43321</c:v>
                </c:pt>
                <c:pt idx="565">
                  <c:v>43322</c:v>
                </c:pt>
                <c:pt idx="566">
                  <c:v>43325</c:v>
                </c:pt>
                <c:pt idx="567">
                  <c:v>43326</c:v>
                </c:pt>
                <c:pt idx="568">
                  <c:v>43327</c:v>
                </c:pt>
                <c:pt idx="569">
                  <c:v>43328</c:v>
                </c:pt>
                <c:pt idx="570">
                  <c:v>43329</c:v>
                </c:pt>
                <c:pt idx="571">
                  <c:v>43332</c:v>
                </c:pt>
                <c:pt idx="572">
                  <c:v>43333</c:v>
                </c:pt>
                <c:pt idx="573">
                  <c:v>43334</c:v>
                </c:pt>
                <c:pt idx="574">
                  <c:v>43335</c:v>
                </c:pt>
                <c:pt idx="575">
                  <c:v>43336</c:v>
                </c:pt>
                <c:pt idx="576">
                  <c:v>43339</c:v>
                </c:pt>
                <c:pt idx="577">
                  <c:v>43340</c:v>
                </c:pt>
                <c:pt idx="578">
                  <c:v>43341</c:v>
                </c:pt>
                <c:pt idx="579">
                  <c:v>43342</c:v>
                </c:pt>
                <c:pt idx="580">
                  <c:v>43343</c:v>
                </c:pt>
                <c:pt idx="581">
                  <c:v>43346</c:v>
                </c:pt>
                <c:pt idx="582">
                  <c:v>43347</c:v>
                </c:pt>
                <c:pt idx="583">
                  <c:v>43348</c:v>
                </c:pt>
                <c:pt idx="584">
                  <c:v>43349</c:v>
                </c:pt>
                <c:pt idx="585">
                  <c:v>43350</c:v>
                </c:pt>
                <c:pt idx="586">
                  <c:v>43353</c:v>
                </c:pt>
                <c:pt idx="587">
                  <c:v>43354</c:v>
                </c:pt>
                <c:pt idx="588">
                  <c:v>43355</c:v>
                </c:pt>
                <c:pt idx="589">
                  <c:v>43356</c:v>
                </c:pt>
                <c:pt idx="590">
                  <c:v>43357</c:v>
                </c:pt>
                <c:pt idx="591">
                  <c:v>43360</c:v>
                </c:pt>
                <c:pt idx="592">
                  <c:v>43361</c:v>
                </c:pt>
                <c:pt idx="593">
                  <c:v>43362</c:v>
                </c:pt>
                <c:pt idx="594">
                  <c:v>43363</c:v>
                </c:pt>
                <c:pt idx="595">
                  <c:v>43364</c:v>
                </c:pt>
                <c:pt idx="596">
                  <c:v>43367</c:v>
                </c:pt>
                <c:pt idx="597">
                  <c:v>43368</c:v>
                </c:pt>
                <c:pt idx="598">
                  <c:v>43369</c:v>
                </c:pt>
                <c:pt idx="599">
                  <c:v>43370</c:v>
                </c:pt>
                <c:pt idx="600">
                  <c:v>43371</c:v>
                </c:pt>
                <c:pt idx="601">
                  <c:v>43374</c:v>
                </c:pt>
                <c:pt idx="602">
                  <c:v>43375</c:v>
                </c:pt>
                <c:pt idx="603">
                  <c:v>43376</c:v>
                </c:pt>
                <c:pt idx="604">
                  <c:v>43377</c:v>
                </c:pt>
                <c:pt idx="605">
                  <c:v>43378</c:v>
                </c:pt>
                <c:pt idx="606">
                  <c:v>43381</c:v>
                </c:pt>
                <c:pt idx="607">
                  <c:v>43382</c:v>
                </c:pt>
                <c:pt idx="608">
                  <c:v>43383</c:v>
                </c:pt>
                <c:pt idx="609">
                  <c:v>43384</c:v>
                </c:pt>
                <c:pt idx="610">
                  <c:v>43385</c:v>
                </c:pt>
                <c:pt idx="611">
                  <c:v>43388</c:v>
                </c:pt>
                <c:pt idx="612">
                  <c:v>43389</c:v>
                </c:pt>
                <c:pt idx="613">
                  <c:v>43390</c:v>
                </c:pt>
                <c:pt idx="614">
                  <c:v>43391</c:v>
                </c:pt>
                <c:pt idx="615">
                  <c:v>43392</c:v>
                </c:pt>
                <c:pt idx="616">
                  <c:v>43395</c:v>
                </c:pt>
                <c:pt idx="617">
                  <c:v>43396</c:v>
                </c:pt>
                <c:pt idx="618">
                  <c:v>43397</c:v>
                </c:pt>
                <c:pt idx="619">
                  <c:v>43398</c:v>
                </c:pt>
                <c:pt idx="620">
                  <c:v>43399</c:v>
                </c:pt>
                <c:pt idx="621">
                  <c:v>43402</c:v>
                </c:pt>
                <c:pt idx="622">
                  <c:v>43403</c:v>
                </c:pt>
                <c:pt idx="623">
                  <c:v>43404</c:v>
                </c:pt>
                <c:pt idx="624">
                  <c:v>43405</c:v>
                </c:pt>
                <c:pt idx="625">
                  <c:v>43406</c:v>
                </c:pt>
                <c:pt idx="626">
                  <c:v>43409</c:v>
                </c:pt>
                <c:pt idx="627">
                  <c:v>43410</c:v>
                </c:pt>
                <c:pt idx="628">
                  <c:v>43411</c:v>
                </c:pt>
                <c:pt idx="629">
                  <c:v>43412</c:v>
                </c:pt>
                <c:pt idx="630">
                  <c:v>43413</c:v>
                </c:pt>
                <c:pt idx="631">
                  <c:v>43416</c:v>
                </c:pt>
                <c:pt idx="632">
                  <c:v>43417</c:v>
                </c:pt>
                <c:pt idx="633">
                  <c:v>43418</c:v>
                </c:pt>
                <c:pt idx="634">
                  <c:v>43419</c:v>
                </c:pt>
                <c:pt idx="635">
                  <c:v>43420</c:v>
                </c:pt>
                <c:pt idx="636">
                  <c:v>43423</c:v>
                </c:pt>
                <c:pt idx="637">
                  <c:v>43424</c:v>
                </c:pt>
                <c:pt idx="638">
                  <c:v>43425</c:v>
                </c:pt>
                <c:pt idx="639">
                  <c:v>43426</c:v>
                </c:pt>
                <c:pt idx="640">
                  <c:v>43427</c:v>
                </c:pt>
                <c:pt idx="641">
                  <c:v>43430</c:v>
                </c:pt>
                <c:pt idx="642">
                  <c:v>43431</c:v>
                </c:pt>
                <c:pt idx="643">
                  <c:v>43432</c:v>
                </c:pt>
                <c:pt idx="644">
                  <c:v>43433</c:v>
                </c:pt>
                <c:pt idx="645">
                  <c:v>43434</c:v>
                </c:pt>
                <c:pt idx="646">
                  <c:v>43437</c:v>
                </c:pt>
                <c:pt idx="647">
                  <c:v>43438</c:v>
                </c:pt>
                <c:pt idx="648">
                  <c:v>43439</c:v>
                </c:pt>
                <c:pt idx="649">
                  <c:v>43440</c:v>
                </c:pt>
                <c:pt idx="650">
                  <c:v>43441</c:v>
                </c:pt>
                <c:pt idx="651">
                  <c:v>43444</c:v>
                </c:pt>
                <c:pt idx="652">
                  <c:v>43445</c:v>
                </c:pt>
                <c:pt idx="653">
                  <c:v>43446</c:v>
                </c:pt>
                <c:pt idx="654">
                  <c:v>43447</c:v>
                </c:pt>
                <c:pt idx="655">
                  <c:v>43448</c:v>
                </c:pt>
                <c:pt idx="656">
                  <c:v>43451</c:v>
                </c:pt>
                <c:pt idx="657">
                  <c:v>43452</c:v>
                </c:pt>
                <c:pt idx="658">
                  <c:v>43453</c:v>
                </c:pt>
                <c:pt idx="659">
                  <c:v>43454</c:v>
                </c:pt>
                <c:pt idx="660">
                  <c:v>43455</c:v>
                </c:pt>
                <c:pt idx="661">
                  <c:v>43461</c:v>
                </c:pt>
                <c:pt idx="662">
                  <c:v>43462</c:v>
                </c:pt>
                <c:pt idx="663">
                  <c:v>43467</c:v>
                </c:pt>
                <c:pt idx="664">
                  <c:v>43468</c:v>
                </c:pt>
                <c:pt idx="665">
                  <c:v>43469</c:v>
                </c:pt>
                <c:pt idx="666">
                  <c:v>43472</c:v>
                </c:pt>
                <c:pt idx="667">
                  <c:v>43473</c:v>
                </c:pt>
                <c:pt idx="668">
                  <c:v>43474</c:v>
                </c:pt>
                <c:pt idx="669">
                  <c:v>43475</c:v>
                </c:pt>
                <c:pt idx="670">
                  <c:v>43476</c:v>
                </c:pt>
                <c:pt idx="671">
                  <c:v>43479</c:v>
                </c:pt>
                <c:pt idx="672">
                  <c:v>43480</c:v>
                </c:pt>
                <c:pt idx="673">
                  <c:v>43481</c:v>
                </c:pt>
                <c:pt idx="674">
                  <c:v>43482</c:v>
                </c:pt>
                <c:pt idx="675">
                  <c:v>43483</c:v>
                </c:pt>
                <c:pt idx="676">
                  <c:v>43486</c:v>
                </c:pt>
                <c:pt idx="677">
                  <c:v>43487</c:v>
                </c:pt>
                <c:pt idx="678">
                  <c:v>43488</c:v>
                </c:pt>
                <c:pt idx="679">
                  <c:v>43489</c:v>
                </c:pt>
                <c:pt idx="680">
                  <c:v>43490</c:v>
                </c:pt>
                <c:pt idx="681">
                  <c:v>43493</c:v>
                </c:pt>
                <c:pt idx="682">
                  <c:v>43494</c:v>
                </c:pt>
                <c:pt idx="683">
                  <c:v>43495</c:v>
                </c:pt>
                <c:pt idx="684">
                  <c:v>43496</c:v>
                </c:pt>
                <c:pt idx="685">
                  <c:v>43497</c:v>
                </c:pt>
                <c:pt idx="686">
                  <c:v>43500</c:v>
                </c:pt>
                <c:pt idx="687">
                  <c:v>43501</c:v>
                </c:pt>
                <c:pt idx="688">
                  <c:v>43502</c:v>
                </c:pt>
                <c:pt idx="689">
                  <c:v>43503</c:v>
                </c:pt>
                <c:pt idx="690">
                  <c:v>43504</c:v>
                </c:pt>
                <c:pt idx="691">
                  <c:v>43507</c:v>
                </c:pt>
                <c:pt idx="692">
                  <c:v>43508</c:v>
                </c:pt>
                <c:pt idx="693">
                  <c:v>43509</c:v>
                </c:pt>
                <c:pt idx="694">
                  <c:v>43510</c:v>
                </c:pt>
                <c:pt idx="695">
                  <c:v>43511</c:v>
                </c:pt>
                <c:pt idx="696">
                  <c:v>43514</c:v>
                </c:pt>
                <c:pt idx="697">
                  <c:v>43515</c:v>
                </c:pt>
                <c:pt idx="698">
                  <c:v>43516</c:v>
                </c:pt>
                <c:pt idx="699">
                  <c:v>43517</c:v>
                </c:pt>
                <c:pt idx="700">
                  <c:v>43518</c:v>
                </c:pt>
                <c:pt idx="701">
                  <c:v>43521</c:v>
                </c:pt>
                <c:pt idx="702">
                  <c:v>43522</c:v>
                </c:pt>
                <c:pt idx="703">
                  <c:v>43523</c:v>
                </c:pt>
                <c:pt idx="704">
                  <c:v>43524</c:v>
                </c:pt>
                <c:pt idx="705">
                  <c:v>43525</c:v>
                </c:pt>
                <c:pt idx="706">
                  <c:v>43528</c:v>
                </c:pt>
                <c:pt idx="707">
                  <c:v>43529</c:v>
                </c:pt>
                <c:pt idx="708">
                  <c:v>43530</c:v>
                </c:pt>
                <c:pt idx="709">
                  <c:v>43531</c:v>
                </c:pt>
                <c:pt idx="710">
                  <c:v>43532</c:v>
                </c:pt>
                <c:pt idx="711">
                  <c:v>43535</c:v>
                </c:pt>
                <c:pt idx="712">
                  <c:v>43536</c:v>
                </c:pt>
                <c:pt idx="713">
                  <c:v>43537</c:v>
                </c:pt>
                <c:pt idx="714">
                  <c:v>43538</c:v>
                </c:pt>
                <c:pt idx="715">
                  <c:v>43539</c:v>
                </c:pt>
                <c:pt idx="716">
                  <c:v>43542</c:v>
                </c:pt>
                <c:pt idx="717">
                  <c:v>43543</c:v>
                </c:pt>
                <c:pt idx="718">
                  <c:v>43544</c:v>
                </c:pt>
                <c:pt idx="719">
                  <c:v>43545</c:v>
                </c:pt>
                <c:pt idx="720">
                  <c:v>43546</c:v>
                </c:pt>
                <c:pt idx="721">
                  <c:v>43549</c:v>
                </c:pt>
                <c:pt idx="722">
                  <c:v>43550</c:v>
                </c:pt>
                <c:pt idx="723">
                  <c:v>43551</c:v>
                </c:pt>
                <c:pt idx="724">
                  <c:v>43552</c:v>
                </c:pt>
                <c:pt idx="725">
                  <c:v>43553</c:v>
                </c:pt>
                <c:pt idx="726">
                  <c:v>43556</c:v>
                </c:pt>
                <c:pt idx="727">
                  <c:v>43557</c:v>
                </c:pt>
                <c:pt idx="728">
                  <c:v>43558</c:v>
                </c:pt>
                <c:pt idx="729">
                  <c:v>43559</c:v>
                </c:pt>
                <c:pt idx="730">
                  <c:v>43560</c:v>
                </c:pt>
                <c:pt idx="731">
                  <c:v>43563</c:v>
                </c:pt>
                <c:pt idx="732">
                  <c:v>43564</c:v>
                </c:pt>
                <c:pt idx="733">
                  <c:v>43565</c:v>
                </c:pt>
                <c:pt idx="734">
                  <c:v>43566</c:v>
                </c:pt>
                <c:pt idx="735">
                  <c:v>43567</c:v>
                </c:pt>
                <c:pt idx="736">
                  <c:v>43570</c:v>
                </c:pt>
                <c:pt idx="737">
                  <c:v>43571</c:v>
                </c:pt>
                <c:pt idx="738">
                  <c:v>43572</c:v>
                </c:pt>
                <c:pt idx="739">
                  <c:v>43573</c:v>
                </c:pt>
                <c:pt idx="740">
                  <c:v>43578</c:v>
                </c:pt>
                <c:pt idx="741">
                  <c:v>43579</c:v>
                </c:pt>
                <c:pt idx="742">
                  <c:v>43580</c:v>
                </c:pt>
                <c:pt idx="743">
                  <c:v>43581</c:v>
                </c:pt>
                <c:pt idx="744">
                  <c:v>43584</c:v>
                </c:pt>
                <c:pt idx="745">
                  <c:v>43585</c:v>
                </c:pt>
                <c:pt idx="746">
                  <c:v>43587</c:v>
                </c:pt>
                <c:pt idx="747">
                  <c:v>43588</c:v>
                </c:pt>
                <c:pt idx="748">
                  <c:v>43591</c:v>
                </c:pt>
                <c:pt idx="749">
                  <c:v>43592</c:v>
                </c:pt>
                <c:pt idx="750">
                  <c:v>43593</c:v>
                </c:pt>
                <c:pt idx="751">
                  <c:v>43594</c:v>
                </c:pt>
                <c:pt idx="752">
                  <c:v>43595</c:v>
                </c:pt>
                <c:pt idx="753">
                  <c:v>43598</c:v>
                </c:pt>
                <c:pt idx="754">
                  <c:v>43599</c:v>
                </c:pt>
                <c:pt idx="755">
                  <c:v>43600</c:v>
                </c:pt>
                <c:pt idx="756">
                  <c:v>43601</c:v>
                </c:pt>
                <c:pt idx="757">
                  <c:v>43602</c:v>
                </c:pt>
                <c:pt idx="758">
                  <c:v>43605</c:v>
                </c:pt>
                <c:pt idx="759">
                  <c:v>43606</c:v>
                </c:pt>
                <c:pt idx="760">
                  <c:v>43607</c:v>
                </c:pt>
                <c:pt idx="761">
                  <c:v>43608</c:v>
                </c:pt>
                <c:pt idx="762">
                  <c:v>43609</c:v>
                </c:pt>
                <c:pt idx="763">
                  <c:v>43612</c:v>
                </c:pt>
                <c:pt idx="764">
                  <c:v>43613</c:v>
                </c:pt>
                <c:pt idx="765">
                  <c:v>43614</c:v>
                </c:pt>
                <c:pt idx="766">
                  <c:v>43616</c:v>
                </c:pt>
                <c:pt idx="767">
                  <c:v>43619</c:v>
                </c:pt>
                <c:pt idx="768">
                  <c:v>43620</c:v>
                </c:pt>
                <c:pt idx="769">
                  <c:v>43621</c:v>
                </c:pt>
                <c:pt idx="770">
                  <c:v>43622</c:v>
                </c:pt>
                <c:pt idx="771">
                  <c:v>43623</c:v>
                </c:pt>
                <c:pt idx="772">
                  <c:v>43626</c:v>
                </c:pt>
                <c:pt idx="773">
                  <c:v>43627</c:v>
                </c:pt>
                <c:pt idx="774">
                  <c:v>43628</c:v>
                </c:pt>
                <c:pt idx="775">
                  <c:v>43629</c:v>
                </c:pt>
                <c:pt idx="776">
                  <c:v>43630</c:v>
                </c:pt>
                <c:pt idx="777">
                  <c:v>43633</c:v>
                </c:pt>
                <c:pt idx="778">
                  <c:v>43634</c:v>
                </c:pt>
                <c:pt idx="779">
                  <c:v>43635</c:v>
                </c:pt>
                <c:pt idx="780">
                  <c:v>43636</c:v>
                </c:pt>
                <c:pt idx="781">
                  <c:v>43637</c:v>
                </c:pt>
                <c:pt idx="782">
                  <c:v>43641</c:v>
                </c:pt>
                <c:pt idx="783">
                  <c:v>43642</c:v>
                </c:pt>
                <c:pt idx="784">
                  <c:v>43643</c:v>
                </c:pt>
                <c:pt idx="785">
                  <c:v>43644</c:v>
                </c:pt>
                <c:pt idx="786">
                  <c:v>43647</c:v>
                </c:pt>
                <c:pt idx="787">
                  <c:v>43648</c:v>
                </c:pt>
                <c:pt idx="788">
                  <c:v>43649</c:v>
                </c:pt>
                <c:pt idx="789">
                  <c:v>43650</c:v>
                </c:pt>
                <c:pt idx="790">
                  <c:v>43651</c:v>
                </c:pt>
                <c:pt idx="791">
                  <c:v>43654</c:v>
                </c:pt>
                <c:pt idx="792">
                  <c:v>43655</c:v>
                </c:pt>
                <c:pt idx="793">
                  <c:v>43656</c:v>
                </c:pt>
                <c:pt idx="794">
                  <c:v>43657</c:v>
                </c:pt>
                <c:pt idx="795">
                  <c:v>43658</c:v>
                </c:pt>
                <c:pt idx="796">
                  <c:v>43661</c:v>
                </c:pt>
                <c:pt idx="797">
                  <c:v>43662</c:v>
                </c:pt>
                <c:pt idx="798">
                  <c:v>43663</c:v>
                </c:pt>
                <c:pt idx="799">
                  <c:v>43664</c:v>
                </c:pt>
                <c:pt idx="800">
                  <c:v>43665</c:v>
                </c:pt>
                <c:pt idx="801">
                  <c:v>43668</c:v>
                </c:pt>
                <c:pt idx="802">
                  <c:v>43669</c:v>
                </c:pt>
                <c:pt idx="803">
                  <c:v>43670</c:v>
                </c:pt>
                <c:pt idx="804">
                  <c:v>43671</c:v>
                </c:pt>
                <c:pt idx="805">
                  <c:v>43672</c:v>
                </c:pt>
                <c:pt idx="806">
                  <c:v>43675</c:v>
                </c:pt>
                <c:pt idx="807">
                  <c:v>43676</c:v>
                </c:pt>
                <c:pt idx="808">
                  <c:v>43677</c:v>
                </c:pt>
                <c:pt idx="809">
                  <c:v>43678</c:v>
                </c:pt>
                <c:pt idx="810">
                  <c:v>43679</c:v>
                </c:pt>
                <c:pt idx="811">
                  <c:v>43682</c:v>
                </c:pt>
                <c:pt idx="812">
                  <c:v>43683</c:v>
                </c:pt>
                <c:pt idx="813">
                  <c:v>43684</c:v>
                </c:pt>
                <c:pt idx="814">
                  <c:v>43685</c:v>
                </c:pt>
                <c:pt idx="815">
                  <c:v>43686</c:v>
                </c:pt>
                <c:pt idx="816">
                  <c:v>43689</c:v>
                </c:pt>
                <c:pt idx="817">
                  <c:v>43690</c:v>
                </c:pt>
                <c:pt idx="818">
                  <c:v>43691</c:v>
                </c:pt>
                <c:pt idx="819">
                  <c:v>43692</c:v>
                </c:pt>
                <c:pt idx="820">
                  <c:v>43693</c:v>
                </c:pt>
                <c:pt idx="821">
                  <c:v>43696</c:v>
                </c:pt>
                <c:pt idx="822">
                  <c:v>43697</c:v>
                </c:pt>
                <c:pt idx="823">
                  <c:v>43698</c:v>
                </c:pt>
                <c:pt idx="824">
                  <c:v>43699</c:v>
                </c:pt>
                <c:pt idx="825">
                  <c:v>43700</c:v>
                </c:pt>
                <c:pt idx="826">
                  <c:v>43703</c:v>
                </c:pt>
                <c:pt idx="827">
                  <c:v>43704</c:v>
                </c:pt>
                <c:pt idx="828">
                  <c:v>43705</c:v>
                </c:pt>
                <c:pt idx="829">
                  <c:v>43706</c:v>
                </c:pt>
                <c:pt idx="830">
                  <c:v>43707</c:v>
                </c:pt>
                <c:pt idx="831">
                  <c:v>43710</c:v>
                </c:pt>
                <c:pt idx="832">
                  <c:v>43711</c:v>
                </c:pt>
                <c:pt idx="833">
                  <c:v>43712</c:v>
                </c:pt>
                <c:pt idx="834">
                  <c:v>43713</c:v>
                </c:pt>
                <c:pt idx="835">
                  <c:v>43714</c:v>
                </c:pt>
                <c:pt idx="836">
                  <c:v>43717</c:v>
                </c:pt>
                <c:pt idx="837">
                  <c:v>43718</c:v>
                </c:pt>
                <c:pt idx="838">
                  <c:v>43719</c:v>
                </c:pt>
                <c:pt idx="839">
                  <c:v>43720</c:v>
                </c:pt>
                <c:pt idx="840">
                  <c:v>43721</c:v>
                </c:pt>
                <c:pt idx="841">
                  <c:v>43724</c:v>
                </c:pt>
                <c:pt idx="842">
                  <c:v>43725</c:v>
                </c:pt>
                <c:pt idx="843">
                  <c:v>43726</c:v>
                </c:pt>
                <c:pt idx="844">
                  <c:v>43727</c:v>
                </c:pt>
                <c:pt idx="845">
                  <c:v>43728</c:v>
                </c:pt>
                <c:pt idx="846">
                  <c:v>43731</c:v>
                </c:pt>
                <c:pt idx="847">
                  <c:v>43732</c:v>
                </c:pt>
                <c:pt idx="848">
                  <c:v>43733</c:v>
                </c:pt>
                <c:pt idx="849">
                  <c:v>43734</c:v>
                </c:pt>
                <c:pt idx="850">
                  <c:v>43735</c:v>
                </c:pt>
                <c:pt idx="851">
                  <c:v>43738</c:v>
                </c:pt>
                <c:pt idx="852">
                  <c:v>43739</c:v>
                </c:pt>
                <c:pt idx="853">
                  <c:v>43740</c:v>
                </c:pt>
                <c:pt idx="854">
                  <c:v>43741</c:v>
                </c:pt>
                <c:pt idx="855">
                  <c:v>43742</c:v>
                </c:pt>
                <c:pt idx="856">
                  <c:v>43745</c:v>
                </c:pt>
                <c:pt idx="857">
                  <c:v>43746</c:v>
                </c:pt>
                <c:pt idx="858">
                  <c:v>43747</c:v>
                </c:pt>
                <c:pt idx="859">
                  <c:v>43748</c:v>
                </c:pt>
                <c:pt idx="860">
                  <c:v>43749</c:v>
                </c:pt>
                <c:pt idx="861">
                  <c:v>43752</c:v>
                </c:pt>
                <c:pt idx="862">
                  <c:v>43753</c:v>
                </c:pt>
                <c:pt idx="863">
                  <c:v>43754</c:v>
                </c:pt>
                <c:pt idx="864">
                  <c:v>43755</c:v>
                </c:pt>
                <c:pt idx="865">
                  <c:v>43756</c:v>
                </c:pt>
                <c:pt idx="866">
                  <c:v>43759</c:v>
                </c:pt>
                <c:pt idx="867">
                  <c:v>43760</c:v>
                </c:pt>
                <c:pt idx="868">
                  <c:v>43761</c:v>
                </c:pt>
                <c:pt idx="869">
                  <c:v>43762</c:v>
                </c:pt>
                <c:pt idx="870">
                  <c:v>43763</c:v>
                </c:pt>
                <c:pt idx="871">
                  <c:v>43766</c:v>
                </c:pt>
                <c:pt idx="872">
                  <c:v>43767</c:v>
                </c:pt>
                <c:pt idx="873">
                  <c:v>43768</c:v>
                </c:pt>
                <c:pt idx="874">
                  <c:v>43769</c:v>
                </c:pt>
                <c:pt idx="875">
                  <c:v>43770</c:v>
                </c:pt>
                <c:pt idx="876">
                  <c:v>43773</c:v>
                </c:pt>
                <c:pt idx="877">
                  <c:v>43774</c:v>
                </c:pt>
                <c:pt idx="878">
                  <c:v>43775</c:v>
                </c:pt>
                <c:pt idx="879">
                  <c:v>43776</c:v>
                </c:pt>
                <c:pt idx="880">
                  <c:v>43777</c:v>
                </c:pt>
                <c:pt idx="881">
                  <c:v>43780</c:v>
                </c:pt>
                <c:pt idx="882">
                  <c:v>43781</c:v>
                </c:pt>
                <c:pt idx="883">
                  <c:v>43782</c:v>
                </c:pt>
                <c:pt idx="884">
                  <c:v>43783</c:v>
                </c:pt>
                <c:pt idx="885">
                  <c:v>43784</c:v>
                </c:pt>
                <c:pt idx="886">
                  <c:v>43787</c:v>
                </c:pt>
                <c:pt idx="887">
                  <c:v>43788</c:v>
                </c:pt>
                <c:pt idx="888">
                  <c:v>43789</c:v>
                </c:pt>
                <c:pt idx="889">
                  <c:v>43790</c:v>
                </c:pt>
                <c:pt idx="890">
                  <c:v>43791</c:v>
                </c:pt>
                <c:pt idx="891">
                  <c:v>43794</c:v>
                </c:pt>
                <c:pt idx="892">
                  <c:v>43795</c:v>
                </c:pt>
                <c:pt idx="893">
                  <c:v>43796</c:v>
                </c:pt>
                <c:pt idx="894">
                  <c:v>43797</c:v>
                </c:pt>
                <c:pt idx="895">
                  <c:v>43798</c:v>
                </c:pt>
                <c:pt idx="896">
                  <c:v>43801</c:v>
                </c:pt>
                <c:pt idx="897">
                  <c:v>43802</c:v>
                </c:pt>
                <c:pt idx="898">
                  <c:v>43803</c:v>
                </c:pt>
                <c:pt idx="899">
                  <c:v>43804</c:v>
                </c:pt>
                <c:pt idx="900">
                  <c:v>43805</c:v>
                </c:pt>
                <c:pt idx="901">
                  <c:v>43808</c:v>
                </c:pt>
                <c:pt idx="902">
                  <c:v>43809</c:v>
                </c:pt>
                <c:pt idx="903">
                  <c:v>43810</c:v>
                </c:pt>
                <c:pt idx="904">
                  <c:v>43811</c:v>
                </c:pt>
                <c:pt idx="905">
                  <c:v>43812</c:v>
                </c:pt>
                <c:pt idx="906">
                  <c:v>43815</c:v>
                </c:pt>
                <c:pt idx="907">
                  <c:v>43816</c:v>
                </c:pt>
                <c:pt idx="908">
                  <c:v>43817</c:v>
                </c:pt>
                <c:pt idx="909">
                  <c:v>43818</c:v>
                </c:pt>
                <c:pt idx="910">
                  <c:v>43819</c:v>
                </c:pt>
                <c:pt idx="911">
                  <c:v>43822</c:v>
                </c:pt>
                <c:pt idx="912">
                  <c:v>43826</c:v>
                </c:pt>
                <c:pt idx="913">
                  <c:v>43829</c:v>
                </c:pt>
                <c:pt idx="914">
                  <c:v>43832</c:v>
                </c:pt>
                <c:pt idx="915">
                  <c:v>43833</c:v>
                </c:pt>
                <c:pt idx="916">
                  <c:v>43836</c:v>
                </c:pt>
                <c:pt idx="917">
                  <c:v>43837</c:v>
                </c:pt>
                <c:pt idx="918">
                  <c:v>43838</c:v>
                </c:pt>
                <c:pt idx="919">
                  <c:v>43839</c:v>
                </c:pt>
                <c:pt idx="920">
                  <c:v>43840</c:v>
                </c:pt>
                <c:pt idx="921">
                  <c:v>43843</c:v>
                </c:pt>
                <c:pt idx="922">
                  <c:v>43844</c:v>
                </c:pt>
                <c:pt idx="923">
                  <c:v>43845</c:v>
                </c:pt>
                <c:pt idx="924">
                  <c:v>43846</c:v>
                </c:pt>
                <c:pt idx="925">
                  <c:v>43847</c:v>
                </c:pt>
                <c:pt idx="926">
                  <c:v>43850</c:v>
                </c:pt>
                <c:pt idx="927">
                  <c:v>43851</c:v>
                </c:pt>
                <c:pt idx="928">
                  <c:v>43852</c:v>
                </c:pt>
                <c:pt idx="929">
                  <c:v>43853</c:v>
                </c:pt>
                <c:pt idx="930">
                  <c:v>43854</c:v>
                </c:pt>
                <c:pt idx="931">
                  <c:v>43857</c:v>
                </c:pt>
                <c:pt idx="932">
                  <c:v>43858</c:v>
                </c:pt>
                <c:pt idx="933">
                  <c:v>43859</c:v>
                </c:pt>
                <c:pt idx="934">
                  <c:v>43860</c:v>
                </c:pt>
                <c:pt idx="935">
                  <c:v>43861</c:v>
                </c:pt>
                <c:pt idx="936">
                  <c:v>43864</c:v>
                </c:pt>
                <c:pt idx="937">
                  <c:v>43865</c:v>
                </c:pt>
                <c:pt idx="938">
                  <c:v>43866</c:v>
                </c:pt>
                <c:pt idx="939">
                  <c:v>43867</c:v>
                </c:pt>
                <c:pt idx="940">
                  <c:v>43868</c:v>
                </c:pt>
                <c:pt idx="941">
                  <c:v>43871</c:v>
                </c:pt>
                <c:pt idx="942">
                  <c:v>43872</c:v>
                </c:pt>
                <c:pt idx="943">
                  <c:v>43873</c:v>
                </c:pt>
                <c:pt idx="944">
                  <c:v>43874</c:v>
                </c:pt>
                <c:pt idx="945">
                  <c:v>43875</c:v>
                </c:pt>
                <c:pt idx="946">
                  <c:v>43878</c:v>
                </c:pt>
                <c:pt idx="947">
                  <c:v>43879</c:v>
                </c:pt>
                <c:pt idx="948">
                  <c:v>43880</c:v>
                </c:pt>
                <c:pt idx="949">
                  <c:v>43881</c:v>
                </c:pt>
                <c:pt idx="950">
                  <c:v>43882</c:v>
                </c:pt>
                <c:pt idx="951">
                  <c:v>43885</c:v>
                </c:pt>
                <c:pt idx="952">
                  <c:v>43886</c:v>
                </c:pt>
                <c:pt idx="953">
                  <c:v>43887</c:v>
                </c:pt>
                <c:pt idx="954">
                  <c:v>43888</c:v>
                </c:pt>
                <c:pt idx="955">
                  <c:v>43889</c:v>
                </c:pt>
                <c:pt idx="956">
                  <c:v>43892</c:v>
                </c:pt>
                <c:pt idx="957">
                  <c:v>43893</c:v>
                </c:pt>
                <c:pt idx="958">
                  <c:v>43894</c:v>
                </c:pt>
                <c:pt idx="959">
                  <c:v>43895</c:v>
                </c:pt>
                <c:pt idx="960">
                  <c:v>43896</c:v>
                </c:pt>
                <c:pt idx="961">
                  <c:v>43899</c:v>
                </c:pt>
                <c:pt idx="962">
                  <c:v>43900</c:v>
                </c:pt>
                <c:pt idx="963">
                  <c:v>43901</c:v>
                </c:pt>
                <c:pt idx="964">
                  <c:v>43902</c:v>
                </c:pt>
                <c:pt idx="965">
                  <c:v>43903</c:v>
                </c:pt>
                <c:pt idx="966">
                  <c:v>43906</c:v>
                </c:pt>
                <c:pt idx="967">
                  <c:v>43907</c:v>
                </c:pt>
                <c:pt idx="968">
                  <c:v>43908</c:v>
                </c:pt>
                <c:pt idx="969">
                  <c:v>43909</c:v>
                </c:pt>
                <c:pt idx="970">
                  <c:v>43910</c:v>
                </c:pt>
                <c:pt idx="971">
                  <c:v>43913</c:v>
                </c:pt>
                <c:pt idx="972">
                  <c:v>43914</c:v>
                </c:pt>
                <c:pt idx="973">
                  <c:v>43915</c:v>
                </c:pt>
                <c:pt idx="974">
                  <c:v>43916</c:v>
                </c:pt>
                <c:pt idx="975">
                  <c:v>43917</c:v>
                </c:pt>
                <c:pt idx="976">
                  <c:v>43920</c:v>
                </c:pt>
                <c:pt idx="977">
                  <c:v>43921</c:v>
                </c:pt>
                <c:pt idx="978">
                  <c:v>43922</c:v>
                </c:pt>
                <c:pt idx="979">
                  <c:v>43923</c:v>
                </c:pt>
                <c:pt idx="980">
                  <c:v>43924</c:v>
                </c:pt>
                <c:pt idx="981">
                  <c:v>43927</c:v>
                </c:pt>
                <c:pt idx="982">
                  <c:v>43928</c:v>
                </c:pt>
                <c:pt idx="983">
                  <c:v>43929</c:v>
                </c:pt>
                <c:pt idx="984">
                  <c:v>43930</c:v>
                </c:pt>
                <c:pt idx="985">
                  <c:v>43935</c:v>
                </c:pt>
                <c:pt idx="986">
                  <c:v>43936</c:v>
                </c:pt>
                <c:pt idx="987">
                  <c:v>43937</c:v>
                </c:pt>
                <c:pt idx="988">
                  <c:v>43938</c:v>
                </c:pt>
                <c:pt idx="989">
                  <c:v>43941</c:v>
                </c:pt>
                <c:pt idx="990">
                  <c:v>43942</c:v>
                </c:pt>
                <c:pt idx="991">
                  <c:v>43943</c:v>
                </c:pt>
                <c:pt idx="992">
                  <c:v>43944</c:v>
                </c:pt>
                <c:pt idx="993">
                  <c:v>43945</c:v>
                </c:pt>
                <c:pt idx="994">
                  <c:v>43948</c:v>
                </c:pt>
                <c:pt idx="995">
                  <c:v>43949</c:v>
                </c:pt>
                <c:pt idx="996">
                  <c:v>43950</c:v>
                </c:pt>
                <c:pt idx="997">
                  <c:v>43951</c:v>
                </c:pt>
                <c:pt idx="998">
                  <c:v>43955</c:v>
                </c:pt>
                <c:pt idx="999">
                  <c:v>43956</c:v>
                </c:pt>
                <c:pt idx="1000">
                  <c:v>43957</c:v>
                </c:pt>
                <c:pt idx="1001">
                  <c:v>43958</c:v>
                </c:pt>
                <c:pt idx="1002">
                  <c:v>43959</c:v>
                </c:pt>
                <c:pt idx="1003">
                  <c:v>43962</c:v>
                </c:pt>
                <c:pt idx="1004">
                  <c:v>43963</c:v>
                </c:pt>
                <c:pt idx="1005">
                  <c:v>43964</c:v>
                </c:pt>
                <c:pt idx="1006">
                  <c:v>43965</c:v>
                </c:pt>
                <c:pt idx="1007">
                  <c:v>43966</c:v>
                </c:pt>
                <c:pt idx="1008">
                  <c:v>43969</c:v>
                </c:pt>
                <c:pt idx="1009">
                  <c:v>43970</c:v>
                </c:pt>
                <c:pt idx="1010">
                  <c:v>43971</c:v>
                </c:pt>
                <c:pt idx="1011">
                  <c:v>43973</c:v>
                </c:pt>
                <c:pt idx="1012">
                  <c:v>43976</c:v>
                </c:pt>
                <c:pt idx="1013">
                  <c:v>43977</c:v>
                </c:pt>
                <c:pt idx="1014">
                  <c:v>43978</c:v>
                </c:pt>
                <c:pt idx="1015">
                  <c:v>43979</c:v>
                </c:pt>
                <c:pt idx="1016">
                  <c:v>43980</c:v>
                </c:pt>
                <c:pt idx="1017">
                  <c:v>43983</c:v>
                </c:pt>
                <c:pt idx="1018">
                  <c:v>43984</c:v>
                </c:pt>
                <c:pt idx="1019">
                  <c:v>43985</c:v>
                </c:pt>
                <c:pt idx="1020">
                  <c:v>43986</c:v>
                </c:pt>
                <c:pt idx="1021">
                  <c:v>43987</c:v>
                </c:pt>
                <c:pt idx="1022">
                  <c:v>43990</c:v>
                </c:pt>
                <c:pt idx="1023">
                  <c:v>43991</c:v>
                </c:pt>
                <c:pt idx="1024">
                  <c:v>43992</c:v>
                </c:pt>
                <c:pt idx="1025">
                  <c:v>43993</c:v>
                </c:pt>
                <c:pt idx="1026">
                  <c:v>43994</c:v>
                </c:pt>
                <c:pt idx="1027">
                  <c:v>43997</c:v>
                </c:pt>
                <c:pt idx="1028">
                  <c:v>43998</c:v>
                </c:pt>
                <c:pt idx="1029">
                  <c:v>43999</c:v>
                </c:pt>
                <c:pt idx="1030">
                  <c:v>44000</c:v>
                </c:pt>
                <c:pt idx="1031">
                  <c:v>44001</c:v>
                </c:pt>
                <c:pt idx="1032">
                  <c:v>44004</c:v>
                </c:pt>
                <c:pt idx="1033">
                  <c:v>44007</c:v>
                </c:pt>
                <c:pt idx="1034">
                  <c:v>44008</c:v>
                </c:pt>
                <c:pt idx="1035">
                  <c:v>44011</c:v>
                </c:pt>
                <c:pt idx="1036">
                  <c:v>44012</c:v>
                </c:pt>
                <c:pt idx="1037">
                  <c:v>44013</c:v>
                </c:pt>
                <c:pt idx="1038">
                  <c:v>44014</c:v>
                </c:pt>
                <c:pt idx="1039">
                  <c:v>44015</c:v>
                </c:pt>
                <c:pt idx="1040">
                  <c:v>44018</c:v>
                </c:pt>
                <c:pt idx="1041">
                  <c:v>44019</c:v>
                </c:pt>
                <c:pt idx="1042">
                  <c:v>44020</c:v>
                </c:pt>
                <c:pt idx="1043">
                  <c:v>44021</c:v>
                </c:pt>
                <c:pt idx="1044">
                  <c:v>44022</c:v>
                </c:pt>
                <c:pt idx="1045">
                  <c:v>44025</c:v>
                </c:pt>
                <c:pt idx="1046">
                  <c:v>44026</c:v>
                </c:pt>
                <c:pt idx="1047">
                  <c:v>44027</c:v>
                </c:pt>
                <c:pt idx="1048">
                  <c:v>44028</c:v>
                </c:pt>
                <c:pt idx="1049">
                  <c:v>44029</c:v>
                </c:pt>
                <c:pt idx="1050">
                  <c:v>44032</c:v>
                </c:pt>
                <c:pt idx="1051">
                  <c:v>44033</c:v>
                </c:pt>
                <c:pt idx="1052">
                  <c:v>44034</c:v>
                </c:pt>
                <c:pt idx="1053">
                  <c:v>44035</c:v>
                </c:pt>
                <c:pt idx="1054">
                  <c:v>44036</c:v>
                </c:pt>
                <c:pt idx="1055">
                  <c:v>44039</c:v>
                </c:pt>
                <c:pt idx="1056">
                  <c:v>44040</c:v>
                </c:pt>
                <c:pt idx="1057">
                  <c:v>44041</c:v>
                </c:pt>
                <c:pt idx="1058">
                  <c:v>44042</c:v>
                </c:pt>
                <c:pt idx="1059">
                  <c:v>44043</c:v>
                </c:pt>
                <c:pt idx="1060">
                  <c:v>44046</c:v>
                </c:pt>
                <c:pt idx="1061">
                  <c:v>44047</c:v>
                </c:pt>
                <c:pt idx="1062">
                  <c:v>44048</c:v>
                </c:pt>
                <c:pt idx="1063">
                  <c:v>44049</c:v>
                </c:pt>
                <c:pt idx="1064">
                  <c:v>44050</c:v>
                </c:pt>
                <c:pt idx="1065">
                  <c:v>44053</c:v>
                </c:pt>
                <c:pt idx="1066">
                  <c:v>44054</c:v>
                </c:pt>
                <c:pt idx="1067">
                  <c:v>44055</c:v>
                </c:pt>
                <c:pt idx="1068">
                  <c:v>44056</c:v>
                </c:pt>
                <c:pt idx="1069">
                  <c:v>44057</c:v>
                </c:pt>
                <c:pt idx="1070">
                  <c:v>44060</c:v>
                </c:pt>
                <c:pt idx="1071">
                  <c:v>44061</c:v>
                </c:pt>
                <c:pt idx="1072">
                  <c:v>44062</c:v>
                </c:pt>
                <c:pt idx="1073">
                  <c:v>44064</c:v>
                </c:pt>
                <c:pt idx="1074">
                  <c:v>44067</c:v>
                </c:pt>
                <c:pt idx="1075">
                  <c:v>44068</c:v>
                </c:pt>
                <c:pt idx="1076">
                  <c:v>44069</c:v>
                </c:pt>
                <c:pt idx="1077">
                  <c:v>44070</c:v>
                </c:pt>
                <c:pt idx="1078">
                  <c:v>44071</c:v>
                </c:pt>
                <c:pt idx="1079">
                  <c:v>44074</c:v>
                </c:pt>
                <c:pt idx="1080">
                  <c:v>44075</c:v>
                </c:pt>
                <c:pt idx="1081">
                  <c:v>44076</c:v>
                </c:pt>
                <c:pt idx="1082">
                  <c:v>44077</c:v>
                </c:pt>
                <c:pt idx="1083">
                  <c:v>44078</c:v>
                </c:pt>
                <c:pt idx="1084">
                  <c:v>44081</c:v>
                </c:pt>
                <c:pt idx="1085">
                  <c:v>44082</c:v>
                </c:pt>
                <c:pt idx="1086">
                  <c:v>44083</c:v>
                </c:pt>
                <c:pt idx="1087">
                  <c:v>44084</c:v>
                </c:pt>
                <c:pt idx="1088">
                  <c:v>44085</c:v>
                </c:pt>
                <c:pt idx="1089">
                  <c:v>44088</c:v>
                </c:pt>
                <c:pt idx="1090">
                  <c:v>44089</c:v>
                </c:pt>
                <c:pt idx="1091">
                  <c:v>44090</c:v>
                </c:pt>
                <c:pt idx="1092">
                  <c:v>44091</c:v>
                </c:pt>
                <c:pt idx="1093">
                  <c:v>44092</c:v>
                </c:pt>
                <c:pt idx="1094">
                  <c:v>44095</c:v>
                </c:pt>
                <c:pt idx="1095">
                  <c:v>44096</c:v>
                </c:pt>
                <c:pt idx="1096">
                  <c:v>44097</c:v>
                </c:pt>
                <c:pt idx="1097">
                  <c:v>44098</c:v>
                </c:pt>
                <c:pt idx="1098">
                  <c:v>44099</c:v>
                </c:pt>
                <c:pt idx="1099">
                  <c:v>44102</c:v>
                </c:pt>
                <c:pt idx="1100">
                  <c:v>44103</c:v>
                </c:pt>
                <c:pt idx="1101">
                  <c:v>44104</c:v>
                </c:pt>
                <c:pt idx="1102">
                  <c:v>44105</c:v>
                </c:pt>
                <c:pt idx="1103">
                  <c:v>44106</c:v>
                </c:pt>
                <c:pt idx="1104">
                  <c:v>44109</c:v>
                </c:pt>
                <c:pt idx="1105">
                  <c:v>44110</c:v>
                </c:pt>
                <c:pt idx="1106">
                  <c:v>44111</c:v>
                </c:pt>
                <c:pt idx="1107">
                  <c:v>44112</c:v>
                </c:pt>
                <c:pt idx="1108">
                  <c:v>44113</c:v>
                </c:pt>
                <c:pt idx="1109">
                  <c:v>44116</c:v>
                </c:pt>
                <c:pt idx="1110">
                  <c:v>44117</c:v>
                </c:pt>
                <c:pt idx="1111">
                  <c:v>44118</c:v>
                </c:pt>
                <c:pt idx="1112">
                  <c:v>44119</c:v>
                </c:pt>
                <c:pt idx="1113">
                  <c:v>44120</c:v>
                </c:pt>
                <c:pt idx="1114">
                  <c:v>44123</c:v>
                </c:pt>
                <c:pt idx="1115">
                  <c:v>44124</c:v>
                </c:pt>
                <c:pt idx="1116">
                  <c:v>44125</c:v>
                </c:pt>
                <c:pt idx="1117">
                  <c:v>44126</c:v>
                </c:pt>
                <c:pt idx="1118">
                  <c:v>44127</c:v>
                </c:pt>
                <c:pt idx="1119">
                  <c:v>44130</c:v>
                </c:pt>
                <c:pt idx="1120">
                  <c:v>44131</c:v>
                </c:pt>
                <c:pt idx="1121">
                  <c:v>44132</c:v>
                </c:pt>
                <c:pt idx="1122">
                  <c:v>44133</c:v>
                </c:pt>
                <c:pt idx="1123">
                  <c:v>44134</c:v>
                </c:pt>
                <c:pt idx="1124">
                  <c:v>44137</c:v>
                </c:pt>
                <c:pt idx="1125">
                  <c:v>44138</c:v>
                </c:pt>
                <c:pt idx="1126">
                  <c:v>44139</c:v>
                </c:pt>
                <c:pt idx="1127">
                  <c:v>44140</c:v>
                </c:pt>
                <c:pt idx="1128">
                  <c:v>44141</c:v>
                </c:pt>
                <c:pt idx="1129">
                  <c:v>44144</c:v>
                </c:pt>
                <c:pt idx="1130">
                  <c:v>44145</c:v>
                </c:pt>
                <c:pt idx="1131">
                  <c:v>44146</c:v>
                </c:pt>
                <c:pt idx="1132">
                  <c:v>44147</c:v>
                </c:pt>
                <c:pt idx="1133">
                  <c:v>44148</c:v>
                </c:pt>
                <c:pt idx="1134">
                  <c:v>44151</c:v>
                </c:pt>
                <c:pt idx="1135">
                  <c:v>44152</c:v>
                </c:pt>
                <c:pt idx="1136">
                  <c:v>44153</c:v>
                </c:pt>
                <c:pt idx="1137">
                  <c:v>44154</c:v>
                </c:pt>
                <c:pt idx="1138">
                  <c:v>44155</c:v>
                </c:pt>
                <c:pt idx="1139">
                  <c:v>44158</c:v>
                </c:pt>
                <c:pt idx="1140">
                  <c:v>44159</c:v>
                </c:pt>
                <c:pt idx="1141">
                  <c:v>44160</c:v>
                </c:pt>
                <c:pt idx="1142">
                  <c:v>44161</c:v>
                </c:pt>
                <c:pt idx="1143">
                  <c:v>44162</c:v>
                </c:pt>
                <c:pt idx="1144">
                  <c:v>44165</c:v>
                </c:pt>
                <c:pt idx="1145">
                  <c:v>44166</c:v>
                </c:pt>
                <c:pt idx="1146">
                  <c:v>44167</c:v>
                </c:pt>
                <c:pt idx="1147">
                  <c:v>44168</c:v>
                </c:pt>
                <c:pt idx="1148">
                  <c:v>44169</c:v>
                </c:pt>
                <c:pt idx="1149">
                  <c:v>44172</c:v>
                </c:pt>
                <c:pt idx="1150">
                  <c:v>44173</c:v>
                </c:pt>
                <c:pt idx="1151">
                  <c:v>44174</c:v>
                </c:pt>
                <c:pt idx="1152">
                  <c:v>44175</c:v>
                </c:pt>
                <c:pt idx="1153">
                  <c:v>44176</c:v>
                </c:pt>
                <c:pt idx="1154">
                  <c:v>44179</c:v>
                </c:pt>
                <c:pt idx="1155">
                  <c:v>44180</c:v>
                </c:pt>
                <c:pt idx="1156">
                  <c:v>44181</c:v>
                </c:pt>
                <c:pt idx="1157">
                  <c:v>44182</c:v>
                </c:pt>
                <c:pt idx="1158">
                  <c:v>44183</c:v>
                </c:pt>
                <c:pt idx="1159">
                  <c:v>44186</c:v>
                </c:pt>
                <c:pt idx="1160">
                  <c:v>44187</c:v>
                </c:pt>
                <c:pt idx="1161">
                  <c:v>44188</c:v>
                </c:pt>
                <c:pt idx="1162">
                  <c:v>44193</c:v>
                </c:pt>
                <c:pt idx="1163">
                  <c:v>44194</c:v>
                </c:pt>
                <c:pt idx="1164">
                  <c:v>44195</c:v>
                </c:pt>
                <c:pt idx="1165">
                  <c:v>44200</c:v>
                </c:pt>
                <c:pt idx="1166">
                  <c:v>44201</c:v>
                </c:pt>
                <c:pt idx="1167">
                  <c:v>44202</c:v>
                </c:pt>
                <c:pt idx="1168">
                  <c:v>44203</c:v>
                </c:pt>
                <c:pt idx="1169">
                  <c:v>44204</c:v>
                </c:pt>
                <c:pt idx="1170">
                  <c:v>44207</c:v>
                </c:pt>
                <c:pt idx="1171">
                  <c:v>44208</c:v>
                </c:pt>
                <c:pt idx="1172">
                  <c:v>44209</c:v>
                </c:pt>
                <c:pt idx="1173">
                  <c:v>44210</c:v>
                </c:pt>
                <c:pt idx="1174">
                  <c:v>44211</c:v>
                </c:pt>
                <c:pt idx="1175">
                  <c:v>44214</c:v>
                </c:pt>
                <c:pt idx="1176">
                  <c:v>44215</c:v>
                </c:pt>
                <c:pt idx="1177">
                  <c:v>44216</c:v>
                </c:pt>
                <c:pt idx="1178">
                  <c:v>44217</c:v>
                </c:pt>
                <c:pt idx="1179">
                  <c:v>44218</c:v>
                </c:pt>
                <c:pt idx="1180">
                  <c:v>44221</c:v>
                </c:pt>
                <c:pt idx="1181">
                  <c:v>44222</c:v>
                </c:pt>
                <c:pt idx="1182">
                  <c:v>44223</c:v>
                </c:pt>
                <c:pt idx="1183">
                  <c:v>44224</c:v>
                </c:pt>
                <c:pt idx="1184">
                  <c:v>44225</c:v>
                </c:pt>
                <c:pt idx="1185">
                  <c:v>44228</c:v>
                </c:pt>
                <c:pt idx="1186">
                  <c:v>44229</c:v>
                </c:pt>
                <c:pt idx="1187">
                  <c:v>44230</c:v>
                </c:pt>
                <c:pt idx="1188">
                  <c:v>44231</c:v>
                </c:pt>
                <c:pt idx="1189">
                  <c:v>44232</c:v>
                </c:pt>
                <c:pt idx="1190">
                  <c:v>44235</c:v>
                </c:pt>
                <c:pt idx="1191">
                  <c:v>44236</c:v>
                </c:pt>
                <c:pt idx="1192">
                  <c:v>44237</c:v>
                </c:pt>
                <c:pt idx="1193">
                  <c:v>44238</c:v>
                </c:pt>
                <c:pt idx="1194">
                  <c:v>44239</c:v>
                </c:pt>
                <c:pt idx="1195">
                  <c:v>44242</c:v>
                </c:pt>
                <c:pt idx="1196">
                  <c:v>44243</c:v>
                </c:pt>
                <c:pt idx="1197">
                  <c:v>44244</c:v>
                </c:pt>
                <c:pt idx="1198">
                  <c:v>44245</c:v>
                </c:pt>
                <c:pt idx="1199">
                  <c:v>44246</c:v>
                </c:pt>
                <c:pt idx="1200">
                  <c:v>44249</c:v>
                </c:pt>
                <c:pt idx="1201">
                  <c:v>44250</c:v>
                </c:pt>
                <c:pt idx="1202">
                  <c:v>44252</c:v>
                </c:pt>
                <c:pt idx="1203">
                  <c:v>44253</c:v>
                </c:pt>
                <c:pt idx="1204">
                  <c:v>44256</c:v>
                </c:pt>
                <c:pt idx="1205">
                  <c:v>44257</c:v>
                </c:pt>
                <c:pt idx="1206">
                  <c:v>44258</c:v>
                </c:pt>
                <c:pt idx="1207">
                  <c:v>44259</c:v>
                </c:pt>
                <c:pt idx="1208">
                  <c:v>44260</c:v>
                </c:pt>
                <c:pt idx="1209">
                  <c:v>44263</c:v>
                </c:pt>
                <c:pt idx="1210">
                  <c:v>44264</c:v>
                </c:pt>
                <c:pt idx="1211">
                  <c:v>44265</c:v>
                </c:pt>
                <c:pt idx="1212">
                  <c:v>44266</c:v>
                </c:pt>
                <c:pt idx="1213">
                  <c:v>44267</c:v>
                </c:pt>
                <c:pt idx="1214">
                  <c:v>44270</c:v>
                </c:pt>
                <c:pt idx="1215">
                  <c:v>44271</c:v>
                </c:pt>
                <c:pt idx="1216">
                  <c:v>44272</c:v>
                </c:pt>
                <c:pt idx="1217">
                  <c:v>44273</c:v>
                </c:pt>
                <c:pt idx="1218">
                  <c:v>44274</c:v>
                </c:pt>
                <c:pt idx="1219">
                  <c:v>44277</c:v>
                </c:pt>
                <c:pt idx="1220">
                  <c:v>44278</c:v>
                </c:pt>
                <c:pt idx="1221">
                  <c:v>44279</c:v>
                </c:pt>
                <c:pt idx="1222">
                  <c:v>44280</c:v>
                </c:pt>
                <c:pt idx="1223">
                  <c:v>44281</c:v>
                </c:pt>
                <c:pt idx="1224">
                  <c:v>44284</c:v>
                </c:pt>
                <c:pt idx="1225">
                  <c:v>44285</c:v>
                </c:pt>
                <c:pt idx="1226">
                  <c:v>44286</c:v>
                </c:pt>
                <c:pt idx="1227">
                  <c:v>44287</c:v>
                </c:pt>
                <c:pt idx="1228">
                  <c:v>44292</c:v>
                </c:pt>
                <c:pt idx="1229">
                  <c:v>44293</c:v>
                </c:pt>
                <c:pt idx="1230">
                  <c:v>44294</c:v>
                </c:pt>
                <c:pt idx="1231">
                  <c:v>44295</c:v>
                </c:pt>
                <c:pt idx="1232">
                  <c:v>44298</c:v>
                </c:pt>
                <c:pt idx="1233">
                  <c:v>44299</c:v>
                </c:pt>
                <c:pt idx="1234">
                  <c:v>44300</c:v>
                </c:pt>
                <c:pt idx="1235">
                  <c:v>44301</c:v>
                </c:pt>
                <c:pt idx="1236">
                  <c:v>44302</c:v>
                </c:pt>
                <c:pt idx="1237">
                  <c:v>44305</c:v>
                </c:pt>
                <c:pt idx="1238">
                  <c:v>44306</c:v>
                </c:pt>
                <c:pt idx="1239">
                  <c:v>44307</c:v>
                </c:pt>
                <c:pt idx="1240">
                  <c:v>44308</c:v>
                </c:pt>
                <c:pt idx="1241">
                  <c:v>44309</c:v>
                </c:pt>
                <c:pt idx="1242">
                  <c:v>44312</c:v>
                </c:pt>
                <c:pt idx="1243">
                  <c:v>44313</c:v>
                </c:pt>
                <c:pt idx="1244">
                  <c:v>44314</c:v>
                </c:pt>
                <c:pt idx="1245">
                  <c:v>44315</c:v>
                </c:pt>
                <c:pt idx="1246">
                  <c:v>44316</c:v>
                </c:pt>
                <c:pt idx="1247">
                  <c:v>44319</c:v>
                </c:pt>
                <c:pt idx="1248">
                  <c:v>44320</c:v>
                </c:pt>
                <c:pt idx="1249">
                  <c:v>44321</c:v>
                </c:pt>
                <c:pt idx="1250">
                  <c:v>44322</c:v>
                </c:pt>
                <c:pt idx="1251">
                  <c:v>44323</c:v>
                </c:pt>
                <c:pt idx="1252">
                  <c:v>44326</c:v>
                </c:pt>
                <c:pt idx="1253">
                  <c:v>44327</c:v>
                </c:pt>
                <c:pt idx="1254">
                  <c:v>44328</c:v>
                </c:pt>
                <c:pt idx="1255">
                  <c:v>44330</c:v>
                </c:pt>
                <c:pt idx="1256">
                  <c:v>44333</c:v>
                </c:pt>
                <c:pt idx="1257">
                  <c:v>44334</c:v>
                </c:pt>
                <c:pt idx="1258">
                  <c:v>44335</c:v>
                </c:pt>
                <c:pt idx="1259">
                  <c:v>44336</c:v>
                </c:pt>
                <c:pt idx="1260">
                  <c:v>44337</c:v>
                </c:pt>
                <c:pt idx="1261">
                  <c:v>44340</c:v>
                </c:pt>
                <c:pt idx="1262">
                  <c:v>44341</c:v>
                </c:pt>
                <c:pt idx="1263">
                  <c:v>44342</c:v>
                </c:pt>
                <c:pt idx="1264">
                  <c:v>44343</c:v>
                </c:pt>
                <c:pt idx="1265">
                  <c:v>44344</c:v>
                </c:pt>
                <c:pt idx="1266">
                  <c:v>44347</c:v>
                </c:pt>
                <c:pt idx="1267">
                  <c:v>44348</c:v>
                </c:pt>
                <c:pt idx="1268">
                  <c:v>44349</c:v>
                </c:pt>
                <c:pt idx="1269">
                  <c:v>44350</c:v>
                </c:pt>
                <c:pt idx="1270">
                  <c:v>44351</c:v>
                </c:pt>
                <c:pt idx="1271">
                  <c:v>44354</c:v>
                </c:pt>
                <c:pt idx="1272">
                  <c:v>44355</c:v>
                </c:pt>
                <c:pt idx="1273">
                  <c:v>44356</c:v>
                </c:pt>
                <c:pt idx="1274">
                  <c:v>44357</c:v>
                </c:pt>
                <c:pt idx="1275">
                  <c:v>44358</c:v>
                </c:pt>
                <c:pt idx="1276">
                  <c:v>44361</c:v>
                </c:pt>
                <c:pt idx="1277">
                  <c:v>44362</c:v>
                </c:pt>
                <c:pt idx="1278">
                  <c:v>44363</c:v>
                </c:pt>
                <c:pt idx="1279">
                  <c:v>44364</c:v>
                </c:pt>
                <c:pt idx="1280">
                  <c:v>44365</c:v>
                </c:pt>
                <c:pt idx="1281">
                  <c:v>44368</c:v>
                </c:pt>
                <c:pt idx="1282">
                  <c:v>44369</c:v>
                </c:pt>
                <c:pt idx="1283">
                  <c:v>44372</c:v>
                </c:pt>
                <c:pt idx="1284">
                  <c:v>44375</c:v>
                </c:pt>
                <c:pt idx="1285">
                  <c:v>44376</c:v>
                </c:pt>
                <c:pt idx="1286">
                  <c:v>44377</c:v>
                </c:pt>
                <c:pt idx="1287">
                  <c:v>44378</c:v>
                </c:pt>
                <c:pt idx="1288">
                  <c:v>44379</c:v>
                </c:pt>
                <c:pt idx="1289">
                  <c:v>44382</c:v>
                </c:pt>
                <c:pt idx="1290">
                  <c:v>44383</c:v>
                </c:pt>
                <c:pt idx="1291">
                  <c:v>44384</c:v>
                </c:pt>
                <c:pt idx="1292">
                  <c:v>44385</c:v>
                </c:pt>
                <c:pt idx="1293">
                  <c:v>44386</c:v>
                </c:pt>
                <c:pt idx="1294">
                  <c:v>44389</c:v>
                </c:pt>
                <c:pt idx="1295">
                  <c:v>44390</c:v>
                </c:pt>
                <c:pt idx="1296">
                  <c:v>44391</c:v>
                </c:pt>
                <c:pt idx="1297">
                  <c:v>44392</c:v>
                </c:pt>
                <c:pt idx="1298">
                  <c:v>44393</c:v>
                </c:pt>
                <c:pt idx="1299">
                  <c:v>44396</c:v>
                </c:pt>
                <c:pt idx="1300">
                  <c:v>44397</c:v>
                </c:pt>
                <c:pt idx="1301">
                  <c:v>44398</c:v>
                </c:pt>
                <c:pt idx="1302">
                  <c:v>44399</c:v>
                </c:pt>
                <c:pt idx="1303">
                  <c:v>44400</c:v>
                </c:pt>
                <c:pt idx="1304">
                  <c:v>44403</c:v>
                </c:pt>
                <c:pt idx="1305">
                  <c:v>44404</c:v>
                </c:pt>
                <c:pt idx="1306">
                  <c:v>44405</c:v>
                </c:pt>
                <c:pt idx="1307">
                  <c:v>44406</c:v>
                </c:pt>
                <c:pt idx="1308">
                  <c:v>44407</c:v>
                </c:pt>
                <c:pt idx="1309">
                  <c:v>44410</c:v>
                </c:pt>
                <c:pt idx="1310">
                  <c:v>44411</c:v>
                </c:pt>
                <c:pt idx="1311">
                  <c:v>44412</c:v>
                </c:pt>
                <c:pt idx="1312">
                  <c:v>44413</c:v>
                </c:pt>
                <c:pt idx="1313">
                  <c:v>44414</c:v>
                </c:pt>
                <c:pt idx="1314">
                  <c:v>44417</c:v>
                </c:pt>
                <c:pt idx="1315">
                  <c:v>44418</c:v>
                </c:pt>
                <c:pt idx="1316">
                  <c:v>44419</c:v>
                </c:pt>
                <c:pt idx="1317">
                  <c:v>44420</c:v>
                </c:pt>
                <c:pt idx="1318">
                  <c:v>44421</c:v>
                </c:pt>
                <c:pt idx="1319">
                  <c:v>44424</c:v>
                </c:pt>
                <c:pt idx="1320">
                  <c:v>44425</c:v>
                </c:pt>
                <c:pt idx="1321">
                  <c:v>44426</c:v>
                </c:pt>
                <c:pt idx="1322">
                  <c:v>44427</c:v>
                </c:pt>
                <c:pt idx="1323">
                  <c:v>44431</c:v>
                </c:pt>
                <c:pt idx="1324">
                  <c:v>44432</c:v>
                </c:pt>
                <c:pt idx="1325">
                  <c:v>44433</c:v>
                </c:pt>
                <c:pt idx="1326">
                  <c:v>44434</c:v>
                </c:pt>
                <c:pt idx="1327">
                  <c:v>44435</c:v>
                </c:pt>
                <c:pt idx="1328">
                  <c:v>44438</c:v>
                </c:pt>
                <c:pt idx="1329">
                  <c:v>44439</c:v>
                </c:pt>
                <c:pt idx="1330">
                  <c:v>44440</c:v>
                </c:pt>
                <c:pt idx="1331">
                  <c:v>44441</c:v>
                </c:pt>
                <c:pt idx="1332">
                  <c:v>44442</c:v>
                </c:pt>
                <c:pt idx="1333">
                  <c:v>44445</c:v>
                </c:pt>
                <c:pt idx="1334">
                  <c:v>44446</c:v>
                </c:pt>
                <c:pt idx="1335">
                  <c:v>44447</c:v>
                </c:pt>
                <c:pt idx="1336">
                  <c:v>44448</c:v>
                </c:pt>
                <c:pt idx="1337">
                  <c:v>44449</c:v>
                </c:pt>
                <c:pt idx="1338">
                  <c:v>44452</c:v>
                </c:pt>
                <c:pt idx="1339">
                  <c:v>44453</c:v>
                </c:pt>
                <c:pt idx="1340">
                  <c:v>44454</c:v>
                </c:pt>
                <c:pt idx="1341">
                  <c:v>44455</c:v>
                </c:pt>
                <c:pt idx="1342">
                  <c:v>44456</c:v>
                </c:pt>
                <c:pt idx="1343">
                  <c:v>44459</c:v>
                </c:pt>
                <c:pt idx="1344">
                  <c:v>44460</c:v>
                </c:pt>
                <c:pt idx="1345">
                  <c:v>44461</c:v>
                </c:pt>
                <c:pt idx="1346">
                  <c:v>44462</c:v>
                </c:pt>
                <c:pt idx="1347">
                  <c:v>44463</c:v>
                </c:pt>
                <c:pt idx="1348">
                  <c:v>44466</c:v>
                </c:pt>
                <c:pt idx="1349">
                  <c:v>44467</c:v>
                </c:pt>
                <c:pt idx="1350">
                  <c:v>44468</c:v>
                </c:pt>
                <c:pt idx="1351">
                  <c:v>44469</c:v>
                </c:pt>
                <c:pt idx="1352">
                  <c:v>44470</c:v>
                </c:pt>
                <c:pt idx="1353">
                  <c:v>44473</c:v>
                </c:pt>
                <c:pt idx="1354">
                  <c:v>44474</c:v>
                </c:pt>
                <c:pt idx="1355">
                  <c:v>44475</c:v>
                </c:pt>
                <c:pt idx="1356">
                  <c:v>44476</c:v>
                </c:pt>
                <c:pt idx="1357">
                  <c:v>44477</c:v>
                </c:pt>
                <c:pt idx="1358">
                  <c:v>44480</c:v>
                </c:pt>
                <c:pt idx="1359">
                  <c:v>44481</c:v>
                </c:pt>
                <c:pt idx="1360">
                  <c:v>44482</c:v>
                </c:pt>
                <c:pt idx="1361">
                  <c:v>44483</c:v>
                </c:pt>
                <c:pt idx="1362">
                  <c:v>44484</c:v>
                </c:pt>
                <c:pt idx="1363">
                  <c:v>44487</c:v>
                </c:pt>
                <c:pt idx="1364">
                  <c:v>44488</c:v>
                </c:pt>
                <c:pt idx="1365">
                  <c:v>44489</c:v>
                </c:pt>
                <c:pt idx="1366">
                  <c:v>44490</c:v>
                </c:pt>
                <c:pt idx="1367">
                  <c:v>44491</c:v>
                </c:pt>
                <c:pt idx="1368">
                  <c:v>44494</c:v>
                </c:pt>
                <c:pt idx="1369">
                  <c:v>44495</c:v>
                </c:pt>
                <c:pt idx="1370">
                  <c:v>44496</c:v>
                </c:pt>
                <c:pt idx="1371">
                  <c:v>44497</c:v>
                </c:pt>
                <c:pt idx="1372">
                  <c:v>44498</c:v>
                </c:pt>
                <c:pt idx="1373">
                  <c:v>44501</c:v>
                </c:pt>
                <c:pt idx="1374">
                  <c:v>44502</c:v>
                </c:pt>
                <c:pt idx="1375">
                  <c:v>44503</c:v>
                </c:pt>
                <c:pt idx="1376">
                  <c:v>44504</c:v>
                </c:pt>
                <c:pt idx="1377">
                  <c:v>44505</c:v>
                </c:pt>
                <c:pt idx="1378">
                  <c:v>44508</c:v>
                </c:pt>
                <c:pt idx="1379">
                  <c:v>44509</c:v>
                </c:pt>
                <c:pt idx="1380">
                  <c:v>44510</c:v>
                </c:pt>
                <c:pt idx="1381">
                  <c:v>44511</c:v>
                </c:pt>
                <c:pt idx="1382">
                  <c:v>44512</c:v>
                </c:pt>
                <c:pt idx="1383">
                  <c:v>44515</c:v>
                </c:pt>
                <c:pt idx="1384">
                  <c:v>44516</c:v>
                </c:pt>
                <c:pt idx="1385">
                  <c:v>44517</c:v>
                </c:pt>
                <c:pt idx="1386">
                  <c:v>44518</c:v>
                </c:pt>
                <c:pt idx="1387">
                  <c:v>44519</c:v>
                </c:pt>
                <c:pt idx="1388">
                  <c:v>44522</c:v>
                </c:pt>
                <c:pt idx="1389">
                  <c:v>44523</c:v>
                </c:pt>
                <c:pt idx="1390">
                  <c:v>44524</c:v>
                </c:pt>
                <c:pt idx="1391">
                  <c:v>44525</c:v>
                </c:pt>
                <c:pt idx="1392">
                  <c:v>44526</c:v>
                </c:pt>
                <c:pt idx="1393">
                  <c:v>44529</c:v>
                </c:pt>
                <c:pt idx="1394">
                  <c:v>44530</c:v>
                </c:pt>
                <c:pt idx="1395">
                  <c:v>44531</c:v>
                </c:pt>
                <c:pt idx="1396">
                  <c:v>44532</c:v>
                </c:pt>
                <c:pt idx="1397">
                  <c:v>44533</c:v>
                </c:pt>
                <c:pt idx="1398">
                  <c:v>44536</c:v>
                </c:pt>
                <c:pt idx="1399">
                  <c:v>44537</c:v>
                </c:pt>
                <c:pt idx="1400">
                  <c:v>44538</c:v>
                </c:pt>
                <c:pt idx="1401">
                  <c:v>44539</c:v>
                </c:pt>
                <c:pt idx="1402">
                  <c:v>44540</c:v>
                </c:pt>
                <c:pt idx="1403">
                  <c:v>44543</c:v>
                </c:pt>
                <c:pt idx="1404">
                  <c:v>44544</c:v>
                </c:pt>
                <c:pt idx="1405">
                  <c:v>44545</c:v>
                </c:pt>
                <c:pt idx="1406">
                  <c:v>44546</c:v>
                </c:pt>
                <c:pt idx="1407">
                  <c:v>44547</c:v>
                </c:pt>
                <c:pt idx="1408">
                  <c:v>44550</c:v>
                </c:pt>
                <c:pt idx="1409">
                  <c:v>44551</c:v>
                </c:pt>
                <c:pt idx="1410">
                  <c:v>44552</c:v>
                </c:pt>
                <c:pt idx="1411">
                  <c:v>44553</c:v>
                </c:pt>
                <c:pt idx="1412">
                  <c:v>44557</c:v>
                </c:pt>
                <c:pt idx="1413">
                  <c:v>44558</c:v>
                </c:pt>
                <c:pt idx="1414">
                  <c:v>44559</c:v>
                </c:pt>
                <c:pt idx="1415">
                  <c:v>44560</c:v>
                </c:pt>
                <c:pt idx="1416">
                  <c:v>44564</c:v>
                </c:pt>
                <c:pt idx="1417">
                  <c:v>44565</c:v>
                </c:pt>
                <c:pt idx="1418">
                  <c:v>44566</c:v>
                </c:pt>
                <c:pt idx="1419">
                  <c:v>44567</c:v>
                </c:pt>
                <c:pt idx="1420">
                  <c:v>44568</c:v>
                </c:pt>
                <c:pt idx="1421">
                  <c:v>44571</c:v>
                </c:pt>
                <c:pt idx="1422">
                  <c:v>44572</c:v>
                </c:pt>
                <c:pt idx="1423">
                  <c:v>44573</c:v>
                </c:pt>
                <c:pt idx="1424">
                  <c:v>44574</c:v>
                </c:pt>
                <c:pt idx="1425">
                  <c:v>44575</c:v>
                </c:pt>
                <c:pt idx="1426">
                  <c:v>44578</c:v>
                </c:pt>
                <c:pt idx="1427">
                  <c:v>44579</c:v>
                </c:pt>
                <c:pt idx="1428">
                  <c:v>44580</c:v>
                </c:pt>
                <c:pt idx="1429">
                  <c:v>44581</c:v>
                </c:pt>
                <c:pt idx="1430">
                  <c:v>44582</c:v>
                </c:pt>
                <c:pt idx="1431">
                  <c:v>44585</c:v>
                </c:pt>
                <c:pt idx="1432">
                  <c:v>44586</c:v>
                </c:pt>
                <c:pt idx="1433">
                  <c:v>44587</c:v>
                </c:pt>
                <c:pt idx="1434">
                  <c:v>44588</c:v>
                </c:pt>
                <c:pt idx="1435">
                  <c:v>44589</c:v>
                </c:pt>
                <c:pt idx="1436">
                  <c:v>44592</c:v>
                </c:pt>
                <c:pt idx="1437">
                  <c:v>44593</c:v>
                </c:pt>
                <c:pt idx="1438">
                  <c:v>44594</c:v>
                </c:pt>
                <c:pt idx="1439">
                  <c:v>44595</c:v>
                </c:pt>
                <c:pt idx="1440">
                  <c:v>44596</c:v>
                </c:pt>
                <c:pt idx="1441">
                  <c:v>44599</c:v>
                </c:pt>
                <c:pt idx="1442">
                  <c:v>44600</c:v>
                </c:pt>
                <c:pt idx="1443">
                  <c:v>44601</c:v>
                </c:pt>
                <c:pt idx="1444">
                  <c:v>44602</c:v>
                </c:pt>
                <c:pt idx="1445">
                  <c:v>44603</c:v>
                </c:pt>
                <c:pt idx="1446">
                  <c:v>44606</c:v>
                </c:pt>
                <c:pt idx="1447">
                  <c:v>44607</c:v>
                </c:pt>
                <c:pt idx="1448">
                  <c:v>44608</c:v>
                </c:pt>
                <c:pt idx="1449">
                  <c:v>44609</c:v>
                </c:pt>
                <c:pt idx="1450">
                  <c:v>44610</c:v>
                </c:pt>
                <c:pt idx="1451">
                  <c:v>44613</c:v>
                </c:pt>
                <c:pt idx="1452">
                  <c:v>44614</c:v>
                </c:pt>
                <c:pt idx="1453">
                  <c:v>44615</c:v>
                </c:pt>
                <c:pt idx="1454">
                  <c:v>44616</c:v>
                </c:pt>
                <c:pt idx="1455">
                  <c:v>44617</c:v>
                </c:pt>
                <c:pt idx="1456">
                  <c:v>44620</c:v>
                </c:pt>
                <c:pt idx="1457">
                  <c:v>44621</c:v>
                </c:pt>
                <c:pt idx="1458">
                  <c:v>44622</c:v>
                </c:pt>
                <c:pt idx="1459">
                  <c:v>44623</c:v>
                </c:pt>
                <c:pt idx="1460">
                  <c:v>44624</c:v>
                </c:pt>
                <c:pt idx="1461">
                  <c:v>44627</c:v>
                </c:pt>
                <c:pt idx="1462">
                  <c:v>44628</c:v>
                </c:pt>
                <c:pt idx="1463">
                  <c:v>44629</c:v>
                </c:pt>
                <c:pt idx="1464">
                  <c:v>44630</c:v>
                </c:pt>
                <c:pt idx="1465">
                  <c:v>44631</c:v>
                </c:pt>
                <c:pt idx="1466">
                  <c:v>44634</c:v>
                </c:pt>
                <c:pt idx="1467">
                  <c:v>44635</c:v>
                </c:pt>
                <c:pt idx="1468">
                  <c:v>44636</c:v>
                </c:pt>
                <c:pt idx="1469">
                  <c:v>44637</c:v>
                </c:pt>
                <c:pt idx="1470">
                  <c:v>44638</c:v>
                </c:pt>
                <c:pt idx="1471">
                  <c:v>44641</c:v>
                </c:pt>
                <c:pt idx="1472">
                  <c:v>44642</c:v>
                </c:pt>
                <c:pt idx="1473">
                  <c:v>44643</c:v>
                </c:pt>
                <c:pt idx="1474">
                  <c:v>44644</c:v>
                </c:pt>
                <c:pt idx="1475">
                  <c:v>44645</c:v>
                </c:pt>
                <c:pt idx="1476">
                  <c:v>44648</c:v>
                </c:pt>
                <c:pt idx="1477">
                  <c:v>44649</c:v>
                </c:pt>
                <c:pt idx="1478">
                  <c:v>44650</c:v>
                </c:pt>
                <c:pt idx="1479">
                  <c:v>44651</c:v>
                </c:pt>
                <c:pt idx="1480">
                  <c:v>44652</c:v>
                </c:pt>
                <c:pt idx="1481">
                  <c:v>44655</c:v>
                </c:pt>
                <c:pt idx="1482">
                  <c:v>44656</c:v>
                </c:pt>
                <c:pt idx="1483">
                  <c:v>44657</c:v>
                </c:pt>
                <c:pt idx="1484">
                  <c:v>44658</c:v>
                </c:pt>
                <c:pt idx="1485">
                  <c:v>44659</c:v>
                </c:pt>
                <c:pt idx="1486">
                  <c:v>44662</c:v>
                </c:pt>
                <c:pt idx="1487">
                  <c:v>44663</c:v>
                </c:pt>
                <c:pt idx="1488">
                  <c:v>44664</c:v>
                </c:pt>
                <c:pt idx="1489">
                  <c:v>44665</c:v>
                </c:pt>
                <c:pt idx="1490">
                  <c:v>44670</c:v>
                </c:pt>
                <c:pt idx="1491">
                  <c:v>44671</c:v>
                </c:pt>
                <c:pt idx="1492">
                  <c:v>44672</c:v>
                </c:pt>
                <c:pt idx="1493">
                  <c:v>44673</c:v>
                </c:pt>
                <c:pt idx="1494">
                  <c:v>44676</c:v>
                </c:pt>
                <c:pt idx="1495">
                  <c:v>44677</c:v>
                </c:pt>
                <c:pt idx="1496">
                  <c:v>44678</c:v>
                </c:pt>
                <c:pt idx="1497">
                  <c:v>44679</c:v>
                </c:pt>
                <c:pt idx="1498">
                  <c:v>44680</c:v>
                </c:pt>
                <c:pt idx="1499">
                  <c:v>44683</c:v>
                </c:pt>
                <c:pt idx="1500">
                  <c:v>44684</c:v>
                </c:pt>
                <c:pt idx="1501">
                  <c:v>44685</c:v>
                </c:pt>
                <c:pt idx="1502">
                  <c:v>44686</c:v>
                </c:pt>
                <c:pt idx="1503">
                  <c:v>44687</c:v>
                </c:pt>
                <c:pt idx="1504">
                  <c:v>44690</c:v>
                </c:pt>
                <c:pt idx="1505">
                  <c:v>44691</c:v>
                </c:pt>
                <c:pt idx="1506">
                  <c:v>44692</c:v>
                </c:pt>
                <c:pt idx="1507">
                  <c:v>44693</c:v>
                </c:pt>
                <c:pt idx="1508">
                  <c:v>44694</c:v>
                </c:pt>
                <c:pt idx="1509">
                  <c:v>44697</c:v>
                </c:pt>
                <c:pt idx="1510">
                  <c:v>44698</c:v>
                </c:pt>
                <c:pt idx="1511">
                  <c:v>44699</c:v>
                </c:pt>
                <c:pt idx="1512">
                  <c:v>44700</c:v>
                </c:pt>
                <c:pt idx="1513">
                  <c:v>44701</c:v>
                </c:pt>
                <c:pt idx="1514">
                  <c:v>44704</c:v>
                </c:pt>
                <c:pt idx="1515">
                  <c:v>44705</c:v>
                </c:pt>
                <c:pt idx="1516">
                  <c:v>44706</c:v>
                </c:pt>
                <c:pt idx="1517">
                  <c:v>44708</c:v>
                </c:pt>
                <c:pt idx="1518">
                  <c:v>44711</c:v>
                </c:pt>
                <c:pt idx="1519">
                  <c:v>44712</c:v>
                </c:pt>
                <c:pt idx="1520">
                  <c:v>44713</c:v>
                </c:pt>
                <c:pt idx="1521">
                  <c:v>44714</c:v>
                </c:pt>
                <c:pt idx="1522">
                  <c:v>44715</c:v>
                </c:pt>
                <c:pt idx="1523">
                  <c:v>44718</c:v>
                </c:pt>
                <c:pt idx="1524">
                  <c:v>44719</c:v>
                </c:pt>
                <c:pt idx="1525">
                  <c:v>44720</c:v>
                </c:pt>
                <c:pt idx="1526">
                  <c:v>44721</c:v>
                </c:pt>
                <c:pt idx="1527">
                  <c:v>44722</c:v>
                </c:pt>
                <c:pt idx="1528">
                  <c:v>44725</c:v>
                </c:pt>
                <c:pt idx="1529">
                  <c:v>44726</c:v>
                </c:pt>
                <c:pt idx="1530">
                  <c:v>44727</c:v>
                </c:pt>
                <c:pt idx="1531">
                  <c:v>44728</c:v>
                </c:pt>
                <c:pt idx="1532">
                  <c:v>44729</c:v>
                </c:pt>
                <c:pt idx="1533">
                  <c:v>44732</c:v>
                </c:pt>
                <c:pt idx="1534">
                  <c:v>44733</c:v>
                </c:pt>
                <c:pt idx="1535">
                  <c:v>44734</c:v>
                </c:pt>
                <c:pt idx="1536">
                  <c:v>44739</c:v>
                </c:pt>
                <c:pt idx="1537">
                  <c:v>44740</c:v>
                </c:pt>
                <c:pt idx="1538">
                  <c:v>44741</c:v>
                </c:pt>
                <c:pt idx="1539">
                  <c:v>44742</c:v>
                </c:pt>
              </c:numCache>
            </c:numRef>
          </c:cat>
          <c:val>
            <c:numRef>
              <c:f>[0]!g_omxb1</c:f>
              <c:numCache>
                <c:formatCode>0.0%</c:formatCode>
                <c:ptCount val="1540"/>
                <c:pt idx="0">
                  <c:v>1</c:v>
                </c:pt>
                <c:pt idx="1">
                  <c:v>1.0045246967192447</c:v>
                </c:pt>
                <c:pt idx="2">
                  <c:v>1.0063597904350994</c:v>
                </c:pt>
                <c:pt idx="3">
                  <c:v>1.0058975149188918</c:v>
                </c:pt>
                <c:pt idx="4">
                  <c:v>1.0100299778668085</c:v>
                </c:pt>
                <c:pt idx="5">
                  <c:v>1.0048889137926205</c:v>
                </c:pt>
                <c:pt idx="6">
                  <c:v>1.003908329364301</c:v>
                </c:pt>
                <c:pt idx="7">
                  <c:v>1.0032499369624295</c:v>
                </c:pt>
                <c:pt idx="8">
                  <c:v>1.0100019611688567</c:v>
                </c:pt>
                <c:pt idx="9">
                  <c:v>1.0186731291849944</c:v>
                </c:pt>
                <c:pt idx="10">
                  <c:v>1.0113187459725996</c:v>
                </c:pt>
                <c:pt idx="11">
                  <c:v>1.0137421903454458</c:v>
                </c:pt>
                <c:pt idx="12">
                  <c:v>1.0114448211133835</c:v>
                </c:pt>
                <c:pt idx="13">
                  <c:v>1.0126075140783908</c:v>
                </c:pt>
                <c:pt idx="14">
                  <c:v>1.0060516067576275</c:v>
                </c:pt>
                <c:pt idx="15">
                  <c:v>1.0104362199871122</c:v>
                </c:pt>
                <c:pt idx="16">
                  <c:v>1.0113327543215758</c:v>
                </c:pt>
                <c:pt idx="17">
                  <c:v>1.0065418989717871</c:v>
                </c:pt>
                <c:pt idx="18">
                  <c:v>0.98873728742330436</c:v>
                </c:pt>
                <c:pt idx="19">
                  <c:v>0.98670607682178579</c:v>
                </c:pt>
                <c:pt idx="20">
                  <c:v>0.97926764351553519</c:v>
                </c:pt>
                <c:pt idx="21">
                  <c:v>0.98162104614350154</c:v>
                </c:pt>
                <c:pt idx="22">
                  <c:v>0.98849914549071238</c:v>
                </c:pt>
                <c:pt idx="23">
                  <c:v>0.9680469559857674</c:v>
                </c:pt>
                <c:pt idx="24">
                  <c:v>0.97992603591740668</c:v>
                </c:pt>
                <c:pt idx="25">
                  <c:v>0.99095060656151057</c:v>
                </c:pt>
                <c:pt idx="26">
                  <c:v>0.99639985431317057</c:v>
                </c:pt>
                <c:pt idx="27">
                  <c:v>0.99554534502563519</c:v>
                </c:pt>
                <c:pt idx="28">
                  <c:v>0.99789874765360154</c:v>
                </c:pt>
                <c:pt idx="29">
                  <c:v>0.99980388311433621</c:v>
                </c:pt>
                <c:pt idx="30">
                  <c:v>1.0031378701706217</c:v>
                </c:pt>
                <c:pt idx="31">
                  <c:v>1.0047908553497884</c:v>
                </c:pt>
                <c:pt idx="32">
                  <c:v>1.0072283080716107</c:v>
                </c:pt>
                <c:pt idx="33">
                  <c:v>1.0064858655758833</c:v>
                </c:pt>
                <c:pt idx="34">
                  <c:v>1.0088112515058976</c:v>
                </c:pt>
                <c:pt idx="35">
                  <c:v>1.0099179110750007</c:v>
                </c:pt>
                <c:pt idx="36">
                  <c:v>1.0153531504776847</c:v>
                </c:pt>
                <c:pt idx="37">
                  <c:v>1.0194435883786737</c:v>
                </c:pt>
                <c:pt idx="38">
                  <c:v>1.0240523351917743</c:v>
                </c:pt>
                <c:pt idx="39">
                  <c:v>1.0336620625893032</c:v>
                </c:pt>
                <c:pt idx="40">
                  <c:v>1.0409464040568179</c:v>
                </c:pt>
                <c:pt idx="41">
                  <c:v>1.0442943994620795</c:v>
                </c:pt>
                <c:pt idx="42">
                  <c:v>1.0464797019023337</c:v>
                </c:pt>
                <c:pt idx="43">
                  <c:v>1.0451208920516628</c:v>
                </c:pt>
                <c:pt idx="44">
                  <c:v>1.0463116017146219</c:v>
                </c:pt>
                <c:pt idx="45">
                  <c:v>1.0425433558400807</c:v>
                </c:pt>
                <c:pt idx="46">
                  <c:v>1.0342223965483428</c:v>
                </c:pt>
                <c:pt idx="47">
                  <c:v>1.0387050682206596</c:v>
                </c:pt>
                <c:pt idx="48">
                  <c:v>1.0423052139074889</c:v>
                </c:pt>
                <c:pt idx="49">
                  <c:v>1.0395035441122908</c:v>
                </c:pt>
                <c:pt idx="50">
                  <c:v>1.0359033984254615</c:v>
                </c:pt>
                <c:pt idx="51">
                  <c:v>1.0383268427983079</c:v>
                </c:pt>
                <c:pt idx="52">
                  <c:v>1.0393074272266269</c:v>
                </c:pt>
                <c:pt idx="53">
                  <c:v>1.0335920208444234</c:v>
                </c:pt>
                <c:pt idx="54">
                  <c:v>1.0358473650295577</c:v>
                </c:pt>
                <c:pt idx="55">
                  <c:v>1.0372341915781806</c:v>
                </c:pt>
                <c:pt idx="56">
                  <c:v>1.0219790995433278</c:v>
                </c:pt>
                <c:pt idx="57">
                  <c:v>1.0122573053539909</c:v>
                </c:pt>
                <c:pt idx="58">
                  <c:v>1.0209004566721767</c:v>
                </c:pt>
                <c:pt idx="59">
                  <c:v>1.0199618972907853</c:v>
                </c:pt>
                <c:pt idx="60">
                  <c:v>1.0208304149272966</c:v>
                </c:pt>
                <c:pt idx="61">
                  <c:v>1.0194716050766257</c:v>
                </c:pt>
                <c:pt idx="62">
                  <c:v>1.0165718768385958</c:v>
                </c:pt>
                <c:pt idx="63">
                  <c:v>1.0155912924102766</c:v>
                </c:pt>
                <c:pt idx="64">
                  <c:v>1.0196957386602414</c:v>
                </c:pt>
                <c:pt idx="65">
                  <c:v>1.0199198722438574</c:v>
                </c:pt>
                <c:pt idx="66">
                  <c:v>1.0202420642703049</c:v>
                </c:pt>
                <c:pt idx="67">
                  <c:v>1.0184770122993303</c:v>
                </c:pt>
                <c:pt idx="68">
                  <c:v>1.0164738183957638</c:v>
                </c:pt>
                <c:pt idx="69">
                  <c:v>1.0200739640825933</c:v>
                </c:pt>
                <c:pt idx="70">
                  <c:v>1.0182949037626425</c:v>
                </c:pt>
                <c:pt idx="71">
                  <c:v>1.0198498304989774</c:v>
                </c:pt>
                <c:pt idx="72">
                  <c:v>1.0187431709298742</c:v>
                </c:pt>
                <c:pt idx="73">
                  <c:v>1.0227775754349593</c:v>
                </c:pt>
                <c:pt idx="74">
                  <c:v>1.0249488695262376</c:v>
                </c:pt>
                <c:pt idx="75">
                  <c:v>1.0236040680245426</c:v>
                </c:pt>
                <c:pt idx="76">
                  <c:v>1.0208304149272966</c:v>
                </c:pt>
                <c:pt idx="77">
                  <c:v>1.0225814585492954</c:v>
                </c:pt>
                <c:pt idx="78">
                  <c:v>1.0191774297481297</c:v>
                </c:pt>
                <c:pt idx="79">
                  <c:v>1.0227355503880313</c:v>
                </c:pt>
                <c:pt idx="80">
                  <c:v>1.0170341523548034</c:v>
                </c:pt>
                <c:pt idx="81">
                  <c:v>1.017818619897459</c:v>
                </c:pt>
                <c:pt idx="82">
                  <c:v>1.0156333174572045</c:v>
                </c:pt>
                <c:pt idx="83">
                  <c:v>1.0167259686773316</c:v>
                </c:pt>
                <c:pt idx="84">
                  <c:v>1.0229456756226711</c:v>
                </c:pt>
                <c:pt idx="85">
                  <c:v>1.0218950494494718</c:v>
                </c:pt>
                <c:pt idx="86">
                  <c:v>1.0249488695262376</c:v>
                </c:pt>
                <c:pt idx="87">
                  <c:v>1.0249768862241897</c:v>
                </c:pt>
                <c:pt idx="88">
                  <c:v>1.0200459473846413</c:v>
                </c:pt>
                <c:pt idx="89">
                  <c:v>1.0202420642703049</c:v>
                </c:pt>
                <c:pt idx="90">
                  <c:v>1.0255372201832291</c:v>
                </c:pt>
                <c:pt idx="91">
                  <c:v>1.0305802258145855</c:v>
                </c:pt>
                <c:pt idx="92">
                  <c:v>1.0286050486089708</c:v>
                </c:pt>
                <c:pt idx="93">
                  <c:v>1.029823774969882</c:v>
                </c:pt>
                <c:pt idx="94">
                  <c:v>1.0327655282548398</c:v>
                </c:pt>
                <c:pt idx="95">
                  <c:v>1.0329756534894796</c:v>
                </c:pt>
                <c:pt idx="96">
                  <c:v>1.0343904967360547</c:v>
                </c:pt>
                <c:pt idx="97">
                  <c:v>1.0334379290056874</c:v>
                </c:pt>
                <c:pt idx="98">
                  <c:v>1.033900204521895</c:v>
                </c:pt>
                <c:pt idx="99">
                  <c:v>1.0362536071498614</c:v>
                </c:pt>
                <c:pt idx="100">
                  <c:v>1.0390692852940353</c:v>
                </c:pt>
                <c:pt idx="101">
                  <c:v>1.038060684167764</c:v>
                </c:pt>
                <c:pt idx="102">
                  <c:v>1.0396716443000027</c:v>
                </c:pt>
                <c:pt idx="103">
                  <c:v>1.0440282408315356</c:v>
                </c:pt>
                <c:pt idx="104">
                  <c:v>1.0438741489927996</c:v>
                </c:pt>
                <c:pt idx="105">
                  <c:v>1.0477684700081249</c:v>
                </c:pt>
                <c:pt idx="106">
                  <c:v>1.0504300563135629</c:v>
                </c:pt>
                <c:pt idx="107">
                  <c:v>1.0531196593169529</c:v>
                </c:pt>
                <c:pt idx="108">
                  <c:v>1.0496736054688596</c:v>
                </c:pt>
                <c:pt idx="109">
                  <c:v>1.0550388031266635</c:v>
                </c:pt>
                <c:pt idx="110">
                  <c:v>1.0548146695430476</c:v>
                </c:pt>
                <c:pt idx="111">
                  <c:v>1.0598436668254281</c:v>
                </c:pt>
                <c:pt idx="112">
                  <c:v>1.0652648978791359</c:v>
                </c:pt>
                <c:pt idx="113">
                  <c:v>1.0677023506009582</c:v>
                </c:pt>
                <c:pt idx="114">
                  <c:v>1.0631776538817135</c:v>
                </c:pt>
                <c:pt idx="115">
                  <c:v>1.0593113495643405</c:v>
                </c:pt>
                <c:pt idx="116">
                  <c:v>1.0534418513434007</c:v>
                </c:pt>
                <c:pt idx="117">
                  <c:v>1.0500658392401871</c:v>
                </c:pt>
                <c:pt idx="118">
                  <c:v>1.0512845656010983</c:v>
                </c:pt>
                <c:pt idx="119">
                  <c:v>1.0520410164458016</c:v>
                </c:pt>
                <c:pt idx="120">
                  <c:v>1.0451769254475667</c:v>
                </c:pt>
                <c:pt idx="121">
                  <c:v>1.0552769450592554</c:v>
                </c:pt>
                <c:pt idx="122">
                  <c:v>1.0633037290224974</c:v>
                </c:pt>
                <c:pt idx="123">
                  <c:v>1.0646065054772644</c:v>
                </c:pt>
                <c:pt idx="124">
                  <c:v>1.0634858375591851</c:v>
                </c:pt>
                <c:pt idx="125">
                  <c:v>1.0633737707673774</c:v>
                </c:pt>
                <c:pt idx="126">
                  <c:v>1.0665396576359509</c:v>
                </c:pt>
                <c:pt idx="127">
                  <c:v>1.0711343961000757</c:v>
                </c:pt>
                <c:pt idx="128">
                  <c:v>1.0711904294959795</c:v>
                </c:pt>
                <c:pt idx="129">
                  <c:v>1.0685568598884934</c:v>
                </c:pt>
                <c:pt idx="130">
                  <c:v>1.0690051270557253</c:v>
                </c:pt>
                <c:pt idx="131">
                  <c:v>1.0681926428151178</c:v>
                </c:pt>
                <c:pt idx="132">
                  <c:v>1.0733196985403302</c:v>
                </c:pt>
                <c:pt idx="133">
                  <c:v>1.0758552097049841</c:v>
                </c:pt>
                <c:pt idx="134">
                  <c:v>1.0833496764071386</c:v>
                </c:pt>
                <c:pt idx="135">
                  <c:v>1.082565208864483</c:v>
                </c:pt>
                <c:pt idx="136">
                  <c:v>1.0865155632757124</c:v>
                </c:pt>
                <c:pt idx="137">
                  <c:v>1.0868797803490879</c:v>
                </c:pt>
                <c:pt idx="138">
                  <c:v>1.0874541226571035</c:v>
                </c:pt>
                <c:pt idx="139">
                  <c:v>1.0842742274395538</c:v>
                </c:pt>
                <c:pt idx="140">
                  <c:v>1.0844703443252177</c:v>
                </c:pt>
                <c:pt idx="141">
                  <c:v>1.0873280475163198</c:v>
                </c:pt>
                <c:pt idx="142">
                  <c:v>1.0865575883226402</c:v>
                </c:pt>
                <c:pt idx="143">
                  <c:v>1.0845403860700977</c:v>
                </c:pt>
                <c:pt idx="144">
                  <c:v>1.0804499481691088</c:v>
                </c:pt>
                <c:pt idx="145">
                  <c:v>1.0800437060488051</c:v>
                </c:pt>
                <c:pt idx="146">
                  <c:v>1.0803378813773008</c:v>
                </c:pt>
                <c:pt idx="147">
                  <c:v>1.08435827753341</c:v>
                </c:pt>
                <c:pt idx="148">
                  <c:v>1.0859412209676969</c:v>
                </c:pt>
                <c:pt idx="149">
                  <c:v>1.0882806152466871</c:v>
                </c:pt>
                <c:pt idx="150">
                  <c:v>1.0988008853276552</c:v>
                </c:pt>
                <c:pt idx="151">
                  <c:v>1.0977922842013839</c:v>
                </c:pt>
                <c:pt idx="152">
                  <c:v>1.0996273779172387</c:v>
                </c:pt>
                <c:pt idx="153">
                  <c:v>1.1005659372986298</c:v>
                </c:pt>
                <c:pt idx="154">
                  <c:v>1.0996694029641667</c:v>
                </c:pt>
                <c:pt idx="155">
                  <c:v>1.1025271061552684</c:v>
                </c:pt>
                <c:pt idx="156">
                  <c:v>1.1040960412405794</c:v>
                </c:pt>
                <c:pt idx="157">
                  <c:v>1.1111842658224302</c:v>
                </c:pt>
                <c:pt idx="158">
                  <c:v>1.1114504244529739</c:v>
                </c:pt>
                <c:pt idx="159">
                  <c:v>1.1136777519401564</c:v>
                </c:pt>
                <c:pt idx="160">
                  <c:v>1.1162272714537864</c:v>
                </c:pt>
                <c:pt idx="161">
                  <c:v>1.1252206314963717</c:v>
                </c:pt>
                <c:pt idx="162">
                  <c:v>1.1200795674221837</c:v>
                </c:pt>
                <c:pt idx="163">
                  <c:v>1.1083125542823522</c:v>
                </c:pt>
                <c:pt idx="164">
                  <c:v>1.1152606953744431</c:v>
                </c:pt>
                <c:pt idx="165">
                  <c:v>1.1159611128232425</c:v>
                </c:pt>
                <c:pt idx="166">
                  <c:v>1.1182304653573529</c:v>
                </c:pt>
                <c:pt idx="167">
                  <c:v>1.1191970414366963</c:v>
                </c:pt>
                <c:pt idx="168">
                  <c:v>1.1197293586977839</c:v>
                </c:pt>
                <c:pt idx="169">
                  <c:v>1.1150645784887794</c:v>
                </c:pt>
                <c:pt idx="170">
                  <c:v>1.1202336592609197</c:v>
                </c:pt>
                <c:pt idx="171">
                  <c:v>1.1209620934076709</c:v>
                </c:pt>
                <c:pt idx="172">
                  <c:v>1.123511612921301</c:v>
                </c:pt>
                <c:pt idx="173">
                  <c:v>1.122236853164486</c:v>
                </c:pt>
                <c:pt idx="174">
                  <c:v>1.123581654666181</c:v>
                </c:pt>
                <c:pt idx="175">
                  <c:v>1.1253046815902277</c:v>
                </c:pt>
                <c:pt idx="176">
                  <c:v>1.1260331157369792</c:v>
                </c:pt>
                <c:pt idx="177">
                  <c:v>1.1283024682710896</c:v>
                </c:pt>
                <c:pt idx="178">
                  <c:v>1.1275039923794581</c:v>
                </c:pt>
                <c:pt idx="179">
                  <c:v>1.1256548903146275</c:v>
                </c:pt>
                <c:pt idx="180">
                  <c:v>1.1299414451012804</c:v>
                </c:pt>
                <c:pt idx="181">
                  <c:v>1.1313282716499033</c:v>
                </c:pt>
                <c:pt idx="182">
                  <c:v>1.1359930518589079</c:v>
                </c:pt>
                <c:pt idx="183">
                  <c:v>1.1342279998879332</c:v>
                </c:pt>
                <c:pt idx="184">
                  <c:v>1.1322528226823185</c:v>
                </c:pt>
                <c:pt idx="185">
                  <c:v>1.1334575406942538</c:v>
                </c:pt>
                <c:pt idx="186">
                  <c:v>1.1294231361891687</c:v>
                </c:pt>
                <c:pt idx="187">
                  <c:v>1.1356288347855321</c:v>
                </c:pt>
                <c:pt idx="188">
                  <c:v>1.1366934693077075</c:v>
                </c:pt>
                <c:pt idx="189">
                  <c:v>1.1404196901353207</c:v>
                </c:pt>
                <c:pt idx="190">
                  <c:v>1.1417784999859917</c:v>
                </c:pt>
                <c:pt idx="191">
                  <c:v>1.1414002745636398</c:v>
                </c:pt>
                <c:pt idx="192">
                  <c:v>1.1408819656515283</c:v>
                </c:pt>
                <c:pt idx="193">
                  <c:v>1.1354747429467964</c:v>
                </c:pt>
                <c:pt idx="194">
                  <c:v>1.138626621466394</c:v>
                </c:pt>
                <c:pt idx="195">
                  <c:v>1.1388227383520579</c:v>
                </c:pt>
                <c:pt idx="196">
                  <c:v>1.1387947216541059</c:v>
                </c:pt>
                <c:pt idx="197">
                  <c:v>1.1324629479169583</c:v>
                </c:pt>
                <c:pt idx="198">
                  <c:v>1.1313002549519513</c:v>
                </c:pt>
                <c:pt idx="199">
                  <c:v>1.1356428431345083</c:v>
                </c:pt>
                <c:pt idx="200">
                  <c:v>1.1393970806600733</c:v>
                </c:pt>
                <c:pt idx="201">
                  <c:v>1.141190149329</c:v>
                </c:pt>
                <c:pt idx="202">
                  <c:v>1.1422267671532234</c:v>
                </c:pt>
                <c:pt idx="203">
                  <c:v>1.1452805872299892</c:v>
                </c:pt>
                <c:pt idx="204">
                  <c:v>1.1452805872299892</c:v>
                </c:pt>
                <c:pt idx="205">
                  <c:v>1.1421147003614154</c:v>
                </c:pt>
                <c:pt idx="206">
                  <c:v>1.1433054100243745</c:v>
                </c:pt>
                <c:pt idx="207">
                  <c:v>1.1457148460482447</c:v>
                </c:pt>
                <c:pt idx="208">
                  <c:v>1.1428011094612389</c:v>
                </c:pt>
                <c:pt idx="209">
                  <c:v>1.1462891883562603</c:v>
                </c:pt>
                <c:pt idx="210">
                  <c:v>1.1488807329168185</c:v>
                </c:pt>
                <c:pt idx="211">
                  <c:v>1.1512201271958087</c:v>
                </c:pt>
                <c:pt idx="212">
                  <c:v>1.1506738015857449</c:v>
                </c:pt>
                <c:pt idx="213">
                  <c:v>1.1546521726949261</c:v>
                </c:pt>
                <c:pt idx="214">
                  <c:v>1.1492589583391701</c:v>
                </c:pt>
                <c:pt idx="215">
                  <c:v>1.1499873924859214</c:v>
                </c:pt>
                <c:pt idx="216">
                  <c:v>1.1561230493374051</c:v>
                </c:pt>
                <c:pt idx="217">
                  <c:v>1.1535595214747989</c:v>
                </c:pt>
                <c:pt idx="218">
                  <c:v>1.1521306698792482</c:v>
                </c:pt>
                <c:pt idx="219">
                  <c:v>1.1519485613425602</c:v>
                </c:pt>
                <c:pt idx="220">
                  <c:v>1.1492309416412181</c:v>
                </c:pt>
                <c:pt idx="221">
                  <c:v>1.1521446782282241</c:v>
                </c:pt>
                <c:pt idx="222">
                  <c:v>1.1529571624688313</c:v>
                </c:pt>
                <c:pt idx="223">
                  <c:v>1.149244949990194</c:v>
                </c:pt>
                <c:pt idx="224">
                  <c:v>1.1437536771916061</c:v>
                </c:pt>
                <c:pt idx="225">
                  <c:v>1.1493290000840501</c:v>
                </c:pt>
                <c:pt idx="226">
                  <c:v>1.1485585408903707</c:v>
                </c:pt>
                <c:pt idx="227">
                  <c:v>1.1500434258818255</c:v>
                </c:pt>
                <c:pt idx="228">
                  <c:v>1.1516403776650883</c:v>
                </c:pt>
                <c:pt idx="229">
                  <c:v>1.1569355335780125</c:v>
                </c:pt>
                <c:pt idx="230">
                  <c:v>1.1586865772000112</c:v>
                </c:pt>
                <c:pt idx="231">
                  <c:v>1.1611940716667133</c:v>
                </c:pt>
                <c:pt idx="232">
                  <c:v>1.1635194575967276</c:v>
                </c:pt>
                <c:pt idx="233">
                  <c:v>1.1626789566581683</c:v>
                </c:pt>
                <c:pt idx="234">
                  <c:v>1.1652985179166784</c:v>
                </c:pt>
                <c:pt idx="235">
                  <c:v>1.1670915865856051</c:v>
                </c:pt>
                <c:pt idx="236">
                  <c:v>1.1685064298321799</c:v>
                </c:pt>
                <c:pt idx="237">
                  <c:v>1.1754965959711987</c:v>
                </c:pt>
                <c:pt idx="238">
                  <c:v>1.1744179531000476</c:v>
                </c:pt>
                <c:pt idx="239">
                  <c:v>1.1757487462527667</c:v>
                </c:pt>
                <c:pt idx="240">
                  <c:v>1.1781021488807328</c:v>
                </c:pt>
                <c:pt idx="241">
                  <c:v>1.1761830050710222</c:v>
                </c:pt>
                <c:pt idx="242">
                  <c:v>1.1778499985991651</c:v>
                </c:pt>
                <c:pt idx="243">
                  <c:v>1.1791527750539321</c:v>
                </c:pt>
                <c:pt idx="244">
                  <c:v>1.1878379514190458</c:v>
                </c:pt>
                <c:pt idx="245">
                  <c:v>1.1884122937270614</c:v>
                </c:pt>
                <c:pt idx="246">
                  <c:v>1.1907376796570757</c:v>
                </c:pt>
                <c:pt idx="247">
                  <c:v>1.188832544196341</c:v>
                </c:pt>
                <c:pt idx="248">
                  <c:v>1.1874597259966939</c:v>
                </c:pt>
                <c:pt idx="249">
                  <c:v>1.1790126915641721</c:v>
                </c:pt>
                <c:pt idx="250">
                  <c:v>1.1746701033816154</c:v>
                </c:pt>
                <c:pt idx="251">
                  <c:v>1.1714341747681618</c:v>
                </c:pt>
                <c:pt idx="252">
                  <c:v>1.1675958871487406</c:v>
                </c:pt>
                <c:pt idx="253">
                  <c:v>1.1706777239234585</c:v>
                </c:pt>
                <c:pt idx="254">
                  <c:v>1.1722326506597931</c:v>
                </c:pt>
                <c:pt idx="255">
                  <c:v>1.1748942369652313</c:v>
                </c:pt>
                <c:pt idx="256">
                  <c:v>1.1776258650155491</c:v>
                </c:pt>
                <c:pt idx="257">
                  <c:v>1.1788305830274843</c:v>
                </c:pt>
                <c:pt idx="258">
                  <c:v>1.1761970134199984</c:v>
                </c:pt>
                <c:pt idx="259">
                  <c:v>1.180623651696411</c:v>
                </c:pt>
                <c:pt idx="260">
                  <c:v>1.1835233799344409</c:v>
                </c:pt>
                <c:pt idx="261">
                  <c:v>1.188650435659653</c:v>
                </c:pt>
                <c:pt idx="262">
                  <c:v>1.1892808113635727</c:v>
                </c:pt>
                <c:pt idx="263">
                  <c:v>1.1877539013251899</c:v>
                </c:pt>
                <c:pt idx="264">
                  <c:v>1.1890846944779088</c:v>
                </c:pt>
                <c:pt idx="265">
                  <c:v>1.1892668030145968</c:v>
                </c:pt>
                <c:pt idx="266">
                  <c:v>1.1919283893200348</c:v>
                </c:pt>
                <c:pt idx="267">
                  <c:v>1.1955985767517441</c:v>
                </c:pt>
                <c:pt idx="268">
                  <c:v>1.1934693077073937</c:v>
                </c:pt>
                <c:pt idx="269">
                  <c:v>1.1956826268455998</c:v>
                </c:pt>
                <c:pt idx="270">
                  <c:v>1.1931471156809459</c:v>
                </c:pt>
                <c:pt idx="271">
                  <c:v>1.2017902669991314</c:v>
                </c:pt>
                <c:pt idx="272">
                  <c:v>1.2045218950494494</c:v>
                </c:pt>
                <c:pt idx="273">
                  <c:v>1.2033592020844424</c:v>
                </c:pt>
                <c:pt idx="274">
                  <c:v>1.2052223124982488</c:v>
                </c:pt>
                <c:pt idx="275">
                  <c:v>1.2094668422379737</c:v>
                </c:pt>
                <c:pt idx="276">
                  <c:v>1.2079539405485669</c:v>
                </c:pt>
                <c:pt idx="277">
                  <c:v>1.2061468635306642</c:v>
                </c:pt>
                <c:pt idx="278">
                  <c:v>1.2087664247891743</c:v>
                </c:pt>
                <c:pt idx="279">
                  <c:v>1.2162889081892807</c:v>
                </c:pt>
                <c:pt idx="280">
                  <c:v>1.2157565909281931</c:v>
                </c:pt>
                <c:pt idx="281">
                  <c:v>1.2170733757319363</c:v>
                </c:pt>
                <c:pt idx="282">
                  <c:v>1.2171013924298881</c:v>
                </c:pt>
                <c:pt idx="283">
                  <c:v>1.2220183229204606</c:v>
                </c:pt>
                <c:pt idx="284">
                  <c:v>1.229694898159303</c:v>
                </c:pt>
                <c:pt idx="285">
                  <c:v>1.232216400974981</c:v>
                </c:pt>
                <c:pt idx="286">
                  <c:v>1.2343596783683075</c:v>
                </c:pt>
                <c:pt idx="287">
                  <c:v>1.2455663575490992</c:v>
                </c:pt>
                <c:pt idx="288">
                  <c:v>1.2415599697419661</c:v>
                </c:pt>
                <c:pt idx="289">
                  <c:v>1.2482699689014654</c:v>
                </c:pt>
                <c:pt idx="290">
                  <c:v>1.2623343512733589</c:v>
                </c:pt>
                <c:pt idx="291">
                  <c:v>1.2653461463031968</c:v>
                </c:pt>
                <c:pt idx="292">
                  <c:v>1.2699969181632254</c:v>
                </c:pt>
                <c:pt idx="293">
                  <c:v>1.2694646009021378</c:v>
                </c:pt>
                <c:pt idx="294">
                  <c:v>1.2772672512817638</c:v>
                </c:pt>
                <c:pt idx="295">
                  <c:v>1.2784579609447231</c:v>
                </c:pt>
                <c:pt idx="296">
                  <c:v>1.2944835121732552</c:v>
                </c:pt>
                <c:pt idx="297">
                  <c:v>1.2979715910682768</c:v>
                </c:pt>
                <c:pt idx="298">
                  <c:v>1.3035329056117446</c:v>
                </c:pt>
                <c:pt idx="299">
                  <c:v>1.3073571848821897</c:v>
                </c:pt>
                <c:pt idx="300">
                  <c:v>1.3007312358165466</c:v>
                </c:pt>
                <c:pt idx="301">
                  <c:v>1.3110834057098029</c:v>
                </c:pt>
                <c:pt idx="302">
                  <c:v>1.3179334883590621</c:v>
                </c:pt>
                <c:pt idx="303">
                  <c:v>1.3100607962345558</c:v>
                </c:pt>
                <c:pt idx="304">
                  <c:v>1.3158182276636874</c:v>
                </c:pt>
                <c:pt idx="305">
                  <c:v>1.3086179362900288</c:v>
                </c:pt>
                <c:pt idx="306">
                  <c:v>1.3125682907012579</c:v>
                </c:pt>
                <c:pt idx="307">
                  <c:v>1.3216597091866753</c:v>
                </c:pt>
                <c:pt idx="308">
                  <c:v>1.3226543019639705</c:v>
                </c:pt>
                <c:pt idx="309">
                  <c:v>1.3313815033760119</c:v>
                </c:pt>
                <c:pt idx="310">
                  <c:v>1.3366626509399602</c:v>
                </c:pt>
                <c:pt idx="311">
                  <c:v>1.3451937354663379</c:v>
                </c:pt>
                <c:pt idx="312">
                  <c:v>1.3393102288964223</c:v>
                </c:pt>
                <c:pt idx="313">
                  <c:v>1.342237973832404</c:v>
                </c:pt>
                <c:pt idx="314">
                  <c:v>1.336648642590984</c:v>
                </c:pt>
                <c:pt idx="315">
                  <c:v>1.3433866584484353</c:v>
                </c:pt>
                <c:pt idx="316">
                  <c:v>1.353052419241868</c:v>
                </c:pt>
                <c:pt idx="317">
                  <c:v>1.3513013756198693</c:v>
                </c:pt>
                <c:pt idx="318">
                  <c:v>1.3524080351889725</c:v>
                </c:pt>
                <c:pt idx="319">
                  <c:v>1.3537108116437397</c:v>
                </c:pt>
                <c:pt idx="320">
                  <c:v>1.3612332950438462</c:v>
                </c:pt>
                <c:pt idx="321">
                  <c:v>1.3665424593057462</c:v>
                </c:pt>
                <c:pt idx="322">
                  <c:v>1.366766592889362</c:v>
                </c:pt>
                <c:pt idx="323">
                  <c:v>1.3647914156837475</c:v>
                </c:pt>
                <c:pt idx="324">
                  <c:v>1.3638808730003082</c:v>
                </c:pt>
                <c:pt idx="325">
                  <c:v>1.3622278878211413</c:v>
                </c:pt>
                <c:pt idx="326">
                  <c:v>1.3605048608970947</c:v>
                </c:pt>
                <c:pt idx="327">
                  <c:v>1.3593561762810635</c:v>
                </c:pt>
                <c:pt idx="328">
                  <c:v>1.3483736306838876</c:v>
                </c:pt>
                <c:pt idx="329">
                  <c:v>1.3538228784355477</c:v>
                </c:pt>
                <c:pt idx="330">
                  <c:v>1.3450536519765779</c:v>
                </c:pt>
                <c:pt idx="331">
                  <c:v>1.3468887456924328</c:v>
                </c:pt>
                <c:pt idx="332">
                  <c:v>1.3445913764603703</c:v>
                </c:pt>
                <c:pt idx="333">
                  <c:v>1.3469447790883367</c:v>
                </c:pt>
                <c:pt idx="334">
                  <c:v>1.3428403328383718</c:v>
                </c:pt>
                <c:pt idx="335">
                  <c:v>1.3390160535679265</c:v>
                </c:pt>
                <c:pt idx="336">
                  <c:v>1.3312134031883001</c:v>
                </c:pt>
                <c:pt idx="337">
                  <c:v>1.3304289356456447</c:v>
                </c:pt>
                <c:pt idx="338">
                  <c:v>1.3307651360210686</c:v>
                </c:pt>
                <c:pt idx="339">
                  <c:v>1.3296444681029893</c:v>
                </c:pt>
                <c:pt idx="340">
                  <c:v>1.3248115877062729</c:v>
                </c:pt>
                <c:pt idx="341">
                  <c:v>1.3281735914605104</c:v>
                </c:pt>
                <c:pt idx="342">
                  <c:v>1.3275572241055669</c:v>
                </c:pt>
                <c:pt idx="343">
                  <c:v>1.3220519429580029</c:v>
                </c:pt>
                <c:pt idx="344">
                  <c:v>1.317877454963158</c:v>
                </c:pt>
                <c:pt idx="345">
                  <c:v>1.3087860364777406</c:v>
                </c:pt>
                <c:pt idx="346">
                  <c:v>1.3122460986748101</c:v>
                </c:pt>
                <c:pt idx="347">
                  <c:v>1.3161404196901352</c:v>
                </c:pt>
                <c:pt idx="348">
                  <c:v>1.3095004622755162</c:v>
                </c:pt>
                <c:pt idx="349">
                  <c:v>1.3128764743787298</c:v>
                </c:pt>
                <c:pt idx="350">
                  <c:v>1.3157061608718796</c:v>
                </c:pt>
                <c:pt idx="351">
                  <c:v>1.3117558064606505</c:v>
                </c:pt>
                <c:pt idx="352">
                  <c:v>1.3131006079623455</c:v>
                </c:pt>
                <c:pt idx="353">
                  <c:v>1.3152719020536239</c:v>
                </c:pt>
                <c:pt idx="354">
                  <c:v>1.3155800857310957</c:v>
                </c:pt>
                <c:pt idx="355">
                  <c:v>1.3148096265374163</c:v>
                </c:pt>
                <c:pt idx="356">
                  <c:v>1.3209452833888997</c:v>
                </c:pt>
                <c:pt idx="357">
                  <c:v>1.3318717955901718</c:v>
                </c:pt>
                <c:pt idx="358">
                  <c:v>1.3258622138794722</c:v>
                </c:pt>
                <c:pt idx="359">
                  <c:v>1.3297565348947973</c:v>
                </c:pt>
                <c:pt idx="360">
                  <c:v>1.3349116073179617</c:v>
                </c:pt>
                <c:pt idx="361">
                  <c:v>1.3298686016866053</c:v>
                </c:pt>
                <c:pt idx="362">
                  <c:v>1.324769562659345</c:v>
                </c:pt>
                <c:pt idx="363">
                  <c:v>1.3304569523435967</c:v>
                </c:pt>
                <c:pt idx="364">
                  <c:v>1.3323060544084275</c:v>
                </c:pt>
                <c:pt idx="365">
                  <c:v>1.3331045303000588</c:v>
                </c:pt>
                <c:pt idx="366">
                  <c:v>1.335415907881097</c:v>
                </c:pt>
                <c:pt idx="367">
                  <c:v>1.3373490600397837</c:v>
                </c:pt>
                <c:pt idx="368">
                  <c:v>1.3260303140671841</c:v>
                </c:pt>
                <c:pt idx="369">
                  <c:v>1.3294483512173254</c:v>
                </c:pt>
                <c:pt idx="370">
                  <c:v>1.331395511724988</c:v>
                </c:pt>
                <c:pt idx="371">
                  <c:v>1.3375731936233997</c:v>
                </c:pt>
                <c:pt idx="372">
                  <c:v>1.3370268680133359</c:v>
                </c:pt>
                <c:pt idx="373">
                  <c:v>1.3363544672624885</c:v>
                </c:pt>
                <c:pt idx="374">
                  <c:v>1.3340010646345222</c:v>
                </c:pt>
                <c:pt idx="375">
                  <c:v>1.3366626509399602</c:v>
                </c:pt>
                <c:pt idx="376">
                  <c:v>1.3419858235508362</c:v>
                </c:pt>
                <c:pt idx="377">
                  <c:v>1.33701285966436</c:v>
                </c:pt>
                <c:pt idx="378">
                  <c:v>1.3400246546941978</c:v>
                </c:pt>
                <c:pt idx="379">
                  <c:v>1.3383016277701509</c:v>
                </c:pt>
                <c:pt idx="380">
                  <c:v>1.335668058162665</c:v>
                </c:pt>
                <c:pt idx="381">
                  <c:v>1.3342251982181381</c:v>
                </c:pt>
                <c:pt idx="382">
                  <c:v>1.3351777659485053</c:v>
                </c:pt>
                <c:pt idx="383">
                  <c:v>1.3331185386490347</c:v>
                </c:pt>
                <c:pt idx="384">
                  <c:v>1.3363544672624885</c:v>
                </c:pt>
                <c:pt idx="385">
                  <c:v>1.3379654273947272</c:v>
                </c:pt>
                <c:pt idx="386">
                  <c:v>1.3335527974672905</c:v>
                </c:pt>
                <c:pt idx="387">
                  <c:v>1.338147535931415</c:v>
                </c:pt>
                <c:pt idx="388">
                  <c:v>1.3394783290841341</c:v>
                </c:pt>
                <c:pt idx="389">
                  <c:v>1.3334547390244584</c:v>
                </c:pt>
                <c:pt idx="390">
                  <c:v>1.3312834449331801</c:v>
                </c:pt>
                <c:pt idx="391">
                  <c:v>1.3399966379962458</c:v>
                </c:pt>
                <c:pt idx="392">
                  <c:v>1.340949205726613</c:v>
                </c:pt>
                <c:pt idx="393">
                  <c:v>1.3310453030005882</c:v>
                </c:pt>
                <c:pt idx="394">
                  <c:v>1.3301347603171489</c:v>
                </c:pt>
                <c:pt idx="395">
                  <c:v>1.3295744263581093</c:v>
                </c:pt>
                <c:pt idx="396">
                  <c:v>1.3298686016866053</c:v>
                </c:pt>
                <c:pt idx="397">
                  <c:v>1.3265766396772476</c:v>
                </c:pt>
                <c:pt idx="398">
                  <c:v>1.3171630291653824</c:v>
                </c:pt>
                <c:pt idx="399">
                  <c:v>1.3021460790631216</c:v>
                </c:pt>
                <c:pt idx="400">
                  <c:v>1.2941192950998797</c:v>
                </c:pt>
                <c:pt idx="401">
                  <c:v>1.2890482727705712</c:v>
                </c:pt>
                <c:pt idx="402">
                  <c:v>1.2941052867509035</c:v>
                </c:pt>
                <c:pt idx="403">
                  <c:v>1.2902669991314824</c:v>
                </c:pt>
                <c:pt idx="404">
                  <c:v>1.2965567478217017</c:v>
                </c:pt>
                <c:pt idx="405">
                  <c:v>1.3066987924803182</c:v>
                </c:pt>
                <c:pt idx="406">
                  <c:v>1.3049617572072953</c:v>
                </c:pt>
                <c:pt idx="407">
                  <c:v>1.3070349928557419</c:v>
                </c:pt>
                <c:pt idx="408">
                  <c:v>1.308393802706413</c:v>
                </c:pt>
                <c:pt idx="409">
                  <c:v>1.3129325077746337</c:v>
                </c:pt>
                <c:pt idx="410">
                  <c:v>1.3225142184742107</c:v>
                </c:pt>
                <c:pt idx="411">
                  <c:v>1.3395203541310621</c:v>
                </c:pt>
                <c:pt idx="412">
                  <c:v>1.3481214804023198</c:v>
                </c:pt>
                <c:pt idx="413">
                  <c:v>1.3554758636147144</c:v>
                </c:pt>
                <c:pt idx="414">
                  <c:v>1.3572689322836411</c:v>
                </c:pt>
                <c:pt idx="415">
                  <c:v>1.3598324601462473</c:v>
                </c:pt>
                <c:pt idx="416">
                  <c:v>1.3618076373518617</c:v>
                </c:pt>
                <c:pt idx="417">
                  <c:v>1.3638388479533803</c:v>
                </c:pt>
                <c:pt idx="418">
                  <c:v>1.3582915417588883</c:v>
                </c:pt>
                <c:pt idx="419">
                  <c:v>1.3532625444765078</c:v>
                </c:pt>
                <c:pt idx="420">
                  <c:v>1.3529823774969882</c:v>
                </c:pt>
                <c:pt idx="421">
                  <c:v>1.3556719805003783</c:v>
                </c:pt>
                <c:pt idx="422">
                  <c:v>1.3524220435379486</c:v>
                </c:pt>
                <c:pt idx="423">
                  <c:v>1.3598884935421511</c:v>
                </c:pt>
                <c:pt idx="424">
                  <c:v>1.3612052783458941</c:v>
                </c:pt>
                <c:pt idx="425">
                  <c:v>1.3699184714089596</c:v>
                </c:pt>
                <c:pt idx="426">
                  <c:v>1.3698904547110078</c:v>
                </c:pt>
                <c:pt idx="427">
                  <c:v>1.3767545457092427</c:v>
                </c:pt>
                <c:pt idx="428">
                  <c:v>1.3728322079959656</c:v>
                </c:pt>
                <c:pt idx="429">
                  <c:v>1.3827921441178943</c:v>
                </c:pt>
                <c:pt idx="430">
                  <c:v>1.3836746701033815</c:v>
                </c:pt>
                <c:pt idx="431">
                  <c:v>1.3869526237637633</c:v>
                </c:pt>
                <c:pt idx="432">
                  <c:v>1.384557196088869</c:v>
                </c:pt>
                <c:pt idx="433">
                  <c:v>1.3842910374583253</c:v>
                </c:pt>
                <c:pt idx="434">
                  <c:v>1.3915193455299359</c:v>
                </c:pt>
                <c:pt idx="435">
                  <c:v>1.3774969882049701</c:v>
                </c:pt>
                <c:pt idx="436">
                  <c:v>1.3374471184826155</c:v>
                </c:pt>
                <c:pt idx="437">
                  <c:v>1.3563723979491777</c:v>
                </c:pt>
                <c:pt idx="438">
                  <c:v>1.3691760289132322</c:v>
                </c:pt>
                <c:pt idx="439">
                  <c:v>1.3527442355643964</c:v>
                </c:pt>
                <c:pt idx="440">
                  <c:v>1.3611632532989661</c:v>
                </c:pt>
                <c:pt idx="441">
                  <c:v>1.3548034628638668</c:v>
                </c:pt>
                <c:pt idx="442">
                  <c:v>1.3556019387554983</c:v>
                </c:pt>
                <c:pt idx="443">
                  <c:v>1.3620037542375254</c:v>
                </c:pt>
                <c:pt idx="444">
                  <c:v>1.3605188692460706</c:v>
                </c:pt>
                <c:pt idx="445">
                  <c:v>1.3672568851035216</c:v>
                </c:pt>
                <c:pt idx="446">
                  <c:v>1.3622559045190934</c:v>
                </c:pt>
                <c:pt idx="447">
                  <c:v>1.3636847561146443</c:v>
                </c:pt>
                <c:pt idx="448">
                  <c:v>1.3637127728125962</c:v>
                </c:pt>
                <c:pt idx="449">
                  <c:v>1.3704647970190234</c:v>
                </c:pt>
                <c:pt idx="450">
                  <c:v>1.3766845039643627</c:v>
                </c:pt>
                <c:pt idx="451">
                  <c:v>1.3814473426161993</c:v>
                </c:pt>
                <c:pt idx="452">
                  <c:v>1.3985235200179307</c:v>
                </c:pt>
                <c:pt idx="453">
                  <c:v>1.3922617880256634</c:v>
                </c:pt>
                <c:pt idx="454">
                  <c:v>1.3928781553806069</c:v>
                </c:pt>
                <c:pt idx="455">
                  <c:v>1.3873728742330429</c:v>
                </c:pt>
                <c:pt idx="456">
                  <c:v>1.387176757347379</c:v>
                </c:pt>
                <c:pt idx="457">
                  <c:v>1.3923458381195193</c:v>
                </c:pt>
                <c:pt idx="458">
                  <c:v>1.3935645644804302</c:v>
                </c:pt>
                <c:pt idx="459">
                  <c:v>1.3934244809906704</c:v>
                </c:pt>
                <c:pt idx="460">
                  <c:v>1.3922898047236152</c:v>
                </c:pt>
                <c:pt idx="461">
                  <c:v>1.3928361303336787</c:v>
                </c:pt>
                <c:pt idx="462">
                  <c:v>1.39129521194632</c:v>
                </c:pt>
                <c:pt idx="463">
                  <c:v>1.3965623511612921</c:v>
                </c:pt>
                <c:pt idx="464">
                  <c:v>1.3946852323985095</c:v>
                </c:pt>
                <c:pt idx="465">
                  <c:v>1.398047236152747</c:v>
                </c:pt>
                <c:pt idx="466">
                  <c:v>1.3978090942201553</c:v>
                </c:pt>
                <c:pt idx="467">
                  <c:v>1.4093239570784186</c:v>
                </c:pt>
                <c:pt idx="468">
                  <c:v>1.4081332474154595</c:v>
                </c:pt>
                <c:pt idx="469">
                  <c:v>1.4021796991006641</c:v>
                </c:pt>
                <c:pt idx="470">
                  <c:v>1.3707029389516152</c:v>
                </c:pt>
                <c:pt idx="471">
                  <c:v>1.3742750679404925</c:v>
                </c:pt>
                <c:pt idx="472">
                  <c:v>1.375185610623932</c:v>
                </c:pt>
                <c:pt idx="473">
                  <c:v>1.3790939399882329</c:v>
                </c:pt>
                <c:pt idx="474">
                  <c:v>1.3794021236657048</c:v>
                </c:pt>
                <c:pt idx="475">
                  <c:v>1.375003502087244</c:v>
                </c:pt>
                <c:pt idx="476">
                  <c:v>1.3779872804191298</c:v>
                </c:pt>
                <c:pt idx="477">
                  <c:v>1.3718095985207184</c:v>
                </c:pt>
                <c:pt idx="478">
                  <c:v>1.3721317905471662</c:v>
                </c:pt>
                <c:pt idx="479">
                  <c:v>1.3730003081836775</c:v>
                </c:pt>
                <c:pt idx="480">
                  <c:v>1.366906676379122</c:v>
                </c:pt>
                <c:pt idx="481">
                  <c:v>1.3792900568738968</c:v>
                </c:pt>
                <c:pt idx="482">
                  <c:v>1.3735326254447651</c:v>
                </c:pt>
                <c:pt idx="483">
                  <c:v>1.3766004538705068</c:v>
                </c:pt>
                <c:pt idx="484">
                  <c:v>1.3713333146555347</c:v>
                </c:pt>
                <c:pt idx="485">
                  <c:v>1.3745832516179644</c:v>
                </c:pt>
                <c:pt idx="486">
                  <c:v>1.3766845039643627</c:v>
                </c:pt>
                <c:pt idx="487">
                  <c:v>1.3771607878295464</c:v>
                </c:pt>
                <c:pt idx="488">
                  <c:v>1.3743170929874204</c:v>
                </c:pt>
                <c:pt idx="489">
                  <c:v>1.3723559241307819</c:v>
                </c:pt>
                <c:pt idx="490">
                  <c:v>1.3732524584652452</c:v>
                </c:pt>
                <c:pt idx="491">
                  <c:v>1.3735326254447651</c:v>
                </c:pt>
                <c:pt idx="492">
                  <c:v>1.365561874877427</c:v>
                </c:pt>
                <c:pt idx="493">
                  <c:v>1.3729722914857254</c:v>
                </c:pt>
                <c:pt idx="494">
                  <c:v>1.3663463424200823</c:v>
                </c:pt>
                <c:pt idx="495">
                  <c:v>1.3714593897963185</c:v>
                </c:pt>
                <c:pt idx="496">
                  <c:v>1.3708710391393271</c:v>
                </c:pt>
                <c:pt idx="497">
                  <c:v>1.3680973860420811</c:v>
                </c:pt>
                <c:pt idx="498">
                  <c:v>1.366836634634242</c:v>
                </c:pt>
                <c:pt idx="499">
                  <c:v>1.3758720197237553</c:v>
                </c:pt>
                <c:pt idx="500">
                  <c:v>1.3777211217885861</c:v>
                </c:pt>
                <c:pt idx="501">
                  <c:v>1.3688538368867844</c:v>
                </c:pt>
                <c:pt idx="502">
                  <c:v>1.3691480122152804</c:v>
                </c:pt>
                <c:pt idx="503">
                  <c:v>1.3676491188748494</c:v>
                </c:pt>
                <c:pt idx="504">
                  <c:v>1.3705348387639034</c:v>
                </c:pt>
                <c:pt idx="505">
                  <c:v>1.362564088196565</c:v>
                </c:pt>
                <c:pt idx="506">
                  <c:v>1.35866976718124</c:v>
                </c:pt>
                <c:pt idx="507">
                  <c:v>1.3621578460762613</c:v>
                </c:pt>
                <c:pt idx="508">
                  <c:v>1.3606589527358306</c:v>
                </c:pt>
                <c:pt idx="509">
                  <c:v>1.3646373238450116</c:v>
                </c:pt>
                <c:pt idx="510">
                  <c:v>1.3620878043313815</c:v>
                </c:pt>
                <c:pt idx="511">
                  <c:v>1.3595102681197995</c:v>
                </c:pt>
                <c:pt idx="512">
                  <c:v>1.3600986187767909</c:v>
                </c:pt>
                <c:pt idx="513">
                  <c:v>1.3570307903510492</c:v>
                </c:pt>
                <c:pt idx="514">
                  <c:v>1.3480934637043678</c:v>
                </c:pt>
                <c:pt idx="515">
                  <c:v>1.3556299554534503</c:v>
                </c:pt>
                <c:pt idx="516">
                  <c:v>1.350727033311854</c:v>
                </c:pt>
                <c:pt idx="517">
                  <c:v>1.353122460986748</c:v>
                </c:pt>
                <c:pt idx="518">
                  <c:v>1.3611212282520382</c:v>
                </c:pt>
                <c:pt idx="519">
                  <c:v>1.3603367607093828</c:v>
                </c:pt>
                <c:pt idx="520">
                  <c:v>1.3639088896982601</c:v>
                </c:pt>
                <c:pt idx="521">
                  <c:v>1.3689939203765444</c:v>
                </c:pt>
                <c:pt idx="522">
                  <c:v>1.3664444008629144</c:v>
                </c:pt>
                <c:pt idx="523">
                  <c:v>1.367999327599249</c:v>
                </c:pt>
                <c:pt idx="524">
                  <c:v>1.3672849018014737</c:v>
                </c:pt>
                <c:pt idx="525">
                  <c:v>1.3726641078082538</c:v>
                </c:pt>
                <c:pt idx="526">
                  <c:v>1.3756478861401396</c:v>
                </c:pt>
                <c:pt idx="527">
                  <c:v>1.3718656319166223</c:v>
                </c:pt>
                <c:pt idx="528">
                  <c:v>1.3704367803210713</c:v>
                </c:pt>
                <c:pt idx="529">
                  <c:v>1.3727061328551815</c:v>
                </c:pt>
                <c:pt idx="530">
                  <c:v>1.3730283248816293</c:v>
                </c:pt>
                <c:pt idx="531">
                  <c:v>1.3787997646597372</c:v>
                </c:pt>
                <c:pt idx="532">
                  <c:v>1.3786876978679294</c:v>
                </c:pt>
                <c:pt idx="533">
                  <c:v>1.3730283248816293</c:v>
                </c:pt>
                <c:pt idx="534">
                  <c:v>1.3631244221556047</c:v>
                </c:pt>
                <c:pt idx="535">
                  <c:v>1.365631916622307</c:v>
                </c:pt>
                <c:pt idx="536">
                  <c:v>1.3609251113663743</c:v>
                </c:pt>
                <c:pt idx="537">
                  <c:v>1.3607570111786624</c:v>
                </c:pt>
                <c:pt idx="538">
                  <c:v>1.3617516039559578</c:v>
                </c:pt>
                <c:pt idx="539">
                  <c:v>1.3606589527358306</c:v>
                </c:pt>
                <c:pt idx="540">
                  <c:v>1.3584456335976243</c:v>
                </c:pt>
                <c:pt idx="541">
                  <c:v>1.3640489731880201</c:v>
                </c:pt>
                <c:pt idx="542">
                  <c:v>1.3664163841649621</c:v>
                </c:pt>
                <c:pt idx="543">
                  <c:v>1.3628862802230128</c:v>
                </c:pt>
                <c:pt idx="544">
                  <c:v>1.3636287227187405</c:v>
                </c:pt>
                <c:pt idx="545">
                  <c:v>1.3651136077101953</c:v>
                </c:pt>
                <c:pt idx="546">
                  <c:v>1.3671588266606898</c:v>
                </c:pt>
                <c:pt idx="547">
                  <c:v>1.3737847757263328</c:v>
                </c:pt>
                <c:pt idx="548">
                  <c:v>1.3641470316308519</c:v>
                </c:pt>
                <c:pt idx="549">
                  <c:v>1.3637267811615723</c:v>
                </c:pt>
                <c:pt idx="550">
                  <c:v>1.3641330232818758</c:v>
                </c:pt>
                <c:pt idx="551">
                  <c:v>1.364175048328804</c:v>
                </c:pt>
                <c:pt idx="552">
                  <c:v>1.3666825427955061</c:v>
                </c:pt>
                <c:pt idx="553">
                  <c:v>1.3666825427955061</c:v>
                </c:pt>
                <c:pt idx="554">
                  <c:v>1.3648474490796514</c:v>
                </c:pt>
                <c:pt idx="555">
                  <c:v>1.3688538368867844</c:v>
                </c:pt>
                <c:pt idx="556">
                  <c:v>1.3657019583671868</c:v>
                </c:pt>
                <c:pt idx="557">
                  <c:v>1.3680413526461772</c:v>
                </c:pt>
                <c:pt idx="558">
                  <c:v>1.3666405177485781</c:v>
                </c:pt>
                <c:pt idx="559">
                  <c:v>1.3680973860420811</c:v>
                </c:pt>
                <c:pt idx="560">
                  <c:v>1.3693021040540161</c:v>
                </c:pt>
                <c:pt idx="561">
                  <c:v>1.3695822710335361</c:v>
                </c:pt>
                <c:pt idx="562">
                  <c:v>1.365491833132547</c:v>
                </c:pt>
                <c:pt idx="563">
                  <c:v>1.3642450900736838</c:v>
                </c:pt>
                <c:pt idx="564">
                  <c:v>1.3577592244978007</c:v>
                </c:pt>
                <c:pt idx="565">
                  <c:v>1.3595663015157033</c:v>
                </c:pt>
                <c:pt idx="566">
                  <c:v>1.3582915417588883</c:v>
                </c:pt>
                <c:pt idx="567">
                  <c:v>1.3575631076121368</c:v>
                </c:pt>
                <c:pt idx="568">
                  <c:v>1.3616955705600537</c:v>
                </c:pt>
                <c:pt idx="569">
                  <c:v>1.3576191410080407</c:v>
                </c:pt>
                <c:pt idx="570">
                  <c:v>1.3566105398817694</c:v>
                </c:pt>
                <c:pt idx="571">
                  <c:v>1.3554338385677864</c:v>
                </c:pt>
                <c:pt idx="572">
                  <c:v>1.3498164906284145</c:v>
                </c:pt>
                <c:pt idx="573">
                  <c:v>1.3470428375311685</c:v>
                </c:pt>
                <c:pt idx="574">
                  <c:v>1.3488639228980472</c:v>
                </c:pt>
                <c:pt idx="575">
                  <c:v>1.3471969293699044</c:v>
                </c:pt>
                <c:pt idx="576">
                  <c:v>1.3445353430644664</c:v>
                </c:pt>
                <c:pt idx="577">
                  <c:v>1.3392682038494943</c:v>
                </c:pt>
                <c:pt idx="578">
                  <c:v>1.3391281203597345</c:v>
                </c:pt>
                <c:pt idx="579">
                  <c:v>1.3431485165158434</c:v>
                </c:pt>
                <c:pt idx="580">
                  <c:v>1.3405849886532373</c:v>
                </c:pt>
                <c:pt idx="581">
                  <c:v>1.3392261788025663</c:v>
                </c:pt>
                <c:pt idx="582">
                  <c:v>1.3360322752360407</c:v>
                </c:pt>
                <c:pt idx="583">
                  <c:v>1.3313114616311321</c:v>
                </c:pt>
                <c:pt idx="584">
                  <c:v>1.3303308772028128</c:v>
                </c:pt>
                <c:pt idx="585">
                  <c:v>1.331479561818844</c:v>
                </c:pt>
                <c:pt idx="586">
                  <c:v>1.3348695822710335</c:v>
                </c:pt>
                <c:pt idx="587">
                  <c:v>1.3317877454963158</c:v>
                </c:pt>
                <c:pt idx="588">
                  <c:v>1.3283136749502704</c:v>
                </c:pt>
                <c:pt idx="589">
                  <c:v>1.3312834449331801</c:v>
                </c:pt>
                <c:pt idx="590">
                  <c:v>1.3270529235424313</c:v>
                </c:pt>
                <c:pt idx="591">
                  <c:v>1.32342476115765</c:v>
                </c:pt>
                <c:pt idx="592">
                  <c:v>1.3230605440842742</c:v>
                </c:pt>
                <c:pt idx="593">
                  <c:v>1.3196845319810608</c:v>
                </c:pt>
                <c:pt idx="594">
                  <c:v>1.3281035497156306</c:v>
                </c:pt>
                <c:pt idx="595">
                  <c:v>1.3307371193231166</c:v>
                </c:pt>
                <c:pt idx="596">
                  <c:v>1.3312274115372762</c:v>
                </c:pt>
                <c:pt idx="597">
                  <c:v>1.3258482055304961</c:v>
                </c:pt>
                <c:pt idx="598">
                  <c:v>1.3270108984955031</c:v>
                </c:pt>
                <c:pt idx="599">
                  <c:v>1.3261423808589918</c:v>
                </c:pt>
                <c:pt idx="600">
                  <c:v>1.3283977250441261</c:v>
                </c:pt>
                <c:pt idx="601">
                  <c:v>1.3268988317036954</c:v>
                </c:pt>
                <c:pt idx="602">
                  <c:v>1.3253439049673605</c:v>
                </c:pt>
                <c:pt idx="603">
                  <c:v>1.32604432241616</c:v>
                </c:pt>
                <c:pt idx="604">
                  <c:v>1.3238169949289775</c:v>
                </c:pt>
                <c:pt idx="605">
                  <c:v>1.319194239766901</c:v>
                </c:pt>
                <c:pt idx="606">
                  <c:v>1.3105791051466675</c:v>
                </c:pt>
                <c:pt idx="607">
                  <c:v>1.3035609223096964</c:v>
                </c:pt>
                <c:pt idx="608">
                  <c:v>1.3114616311321547</c:v>
                </c:pt>
                <c:pt idx="609">
                  <c:v>1.2829546409660157</c:v>
                </c:pt>
                <c:pt idx="610">
                  <c:v>1.2990502339394279</c:v>
                </c:pt>
                <c:pt idx="611">
                  <c:v>1.305732216400975</c:v>
                </c:pt>
                <c:pt idx="612">
                  <c:v>1.3077914437004454</c:v>
                </c:pt>
                <c:pt idx="613">
                  <c:v>1.3133247415459612</c:v>
                </c:pt>
                <c:pt idx="614">
                  <c:v>1.3159863278513992</c:v>
                </c:pt>
                <c:pt idx="615">
                  <c:v>1.3158042193147115</c:v>
                </c:pt>
                <c:pt idx="616">
                  <c:v>1.3090802118062366</c:v>
                </c:pt>
                <c:pt idx="617">
                  <c:v>1.2923682514778809</c:v>
                </c:pt>
                <c:pt idx="618">
                  <c:v>1.286750903538509</c:v>
                </c:pt>
                <c:pt idx="619">
                  <c:v>1.2688762502451461</c:v>
                </c:pt>
                <c:pt idx="620">
                  <c:v>1.2678116157229709</c:v>
                </c:pt>
                <c:pt idx="621">
                  <c:v>1.273036729891015</c:v>
                </c:pt>
                <c:pt idx="622">
                  <c:v>1.2674053736026671</c:v>
                </c:pt>
                <c:pt idx="623">
                  <c:v>1.2646037038074693</c:v>
                </c:pt>
                <c:pt idx="624">
                  <c:v>1.2748157902109656</c:v>
                </c:pt>
                <c:pt idx="625">
                  <c:v>1.2857282940632617</c:v>
                </c:pt>
                <c:pt idx="626">
                  <c:v>1.2847897346818704</c:v>
                </c:pt>
                <c:pt idx="627">
                  <c:v>1.2767069173227243</c:v>
                </c:pt>
                <c:pt idx="628">
                  <c:v>1.2733589219174628</c:v>
                </c:pt>
                <c:pt idx="629">
                  <c:v>1.2748438069089176</c:v>
                </c:pt>
                <c:pt idx="630">
                  <c:v>1.2711596111282324</c:v>
                </c:pt>
                <c:pt idx="631">
                  <c:v>1.2729106547502311</c:v>
                </c:pt>
                <c:pt idx="632">
                  <c:v>1.2675174403944751</c:v>
                </c:pt>
                <c:pt idx="633">
                  <c:v>1.2611996750063037</c:v>
                </c:pt>
                <c:pt idx="634">
                  <c:v>1.26093351637576</c:v>
                </c:pt>
                <c:pt idx="635">
                  <c:v>1.2635810943322219</c:v>
                </c:pt>
                <c:pt idx="636">
                  <c:v>1.2638052279158378</c:v>
                </c:pt>
                <c:pt idx="637">
                  <c:v>1.2558064606505477</c:v>
                </c:pt>
                <c:pt idx="638">
                  <c:v>1.266228672288684</c:v>
                </c:pt>
                <c:pt idx="639">
                  <c:v>1.2609195080267839</c:v>
                </c:pt>
                <c:pt idx="640">
                  <c:v>1.2655282548398845</c:v>
                </c:pt>
                <c:pt idx="641">
                  <c:v>1.2706973356120248</c:v>
                </c:pt>
                <c:pt idx="642">
                  <c:v>1.2707253523099766</c:v>
                </c:pt>
                <c:pt idx="643">
                  <c:v>1.2715938699464882</c:v>
                </c:pt>
                <c:pt idx="644">
                  <c:v>1.2801249544728659</c:v>
                </c:pt>
                <c:pt idx="645">
                  <c:v>1.2959964138626621</c:v>
                </c:pt>
                <c:pt idx="646">
                  <c:v>1.2881517384361079</c:v>
                </c:pt>
                <c:pt idx="647">
                  <c:v>1.2834169164822233</c:v>
                </c:pt>
                <c:pt idx="648">
                  <c:v>1.2765528254839884</c:v>
                </c:pt>
                <c:pt idx="649">
                  <c:v>1.2685260415207462</c:v>
                </c:pt>
                <c:pt idx="650">
                  <c:v>1.2736390888969826</c:v>
                </c:pt>
                <c:pt idx="651">
                  <c:v>1.2598268568066568</c:v>
                </c:pt>
                <c:pt idx="652">
                  <c:v>1.2606113243493122</c:v>
                </c:pt>
                <c:pt idx="653">
                  <c:v>1.2609195080267839</c:v>
                </c:pt>
                <c:pt idx="654">
                  <c:v>1.2652060628134367</c:v>
                </c:pt>
                <c:pt idx="655">
                  <c:v>1.2602611156249124</c:v>
                </c:pt>
                <c:pt idx="656">
                  <c:v>1.2530608242512538</c:v>
                </c:pt>
                <c:pt idx="657">
                  <c:v>1.2416019947888943</c:v>
                </c:pt>
                <c:pt idx="658">
                  <c:v>1.236544980808562</c:v>
                </c:pt>
                <c:pt idx="659">
                  <c:v>1.2268652116661529</c:v>
                </c:pt>
                <c:pt idx="660">
                  <c:v>1.2209396800493095</c:v>
                </c:pt>
                <c:pt idx="661">
                  <c:v>1.2155744823915053</c:v>
                </c:pt>
                <c:pt idx="662">
                  <c:v>1.2240635418709549</c:v>
                </c:pt>
                <c:pt idx="663">
                  <c:v>1.2275656291149524</c:v>
                </c:pt>
                <c:pt idx="664">
                  <c:v>1.226781161572297</c:v>
                </c:pt>
                <c:pt idx="665">
                  <c:v>1.2291345642002633</c:v>
                </c:pt>
                <c:pt idx="666">
                  <c:v>1.2335051690807721</c:v>
                </c:pt>
                <c:pt idx="667">
                  <c:v>1.2425265458213095</c:v>
                </c:pt>
                <c:pt idx="668">
                  <c:v>1.2578516796010422</c:v>
                </c:pt>
                <c:pt idx="669">
                  <c:v>1.2542375255652369</c:v>
                </c:pt>
                <c:pt idx="670">
                  <c:v>1.2542795506121649</c:v>
                </c:pt>
                <c:pt idx="671">
                  <c:v>1.2580057714397781</c:v>
                </c:pt>
                <c:pt idx="672">
                  <c:v>1.2666349144089879</c:v>
                </c:pt>
                <c:pt idx="673">
                  <c:v>1.2669571064354355</c:v>
                </c:pt>
                <c:pt idx="674">
                  <c:v>1.2721261872075758</c:v>
                </c:pt>
                <c:pt idx="675">
                  <c:v>1.2838932003474071</c:v>
                </c:pt>
                <c:pt idx="676">
                  <c:v>1.290785308043594</c:v>
                </c:pt>
                <c:pt idx="677">
                  <c:v>1.2912475835598016</c:v>
                </c:pt>
                <c:pt idx="678">
                  <c:v>1.2901409239906985</c:v>
                </c:pt>
                <c:pt idx="679">
                  <c:v>1.2912896086067296</c:v>
                </c:pt>
                <c:pt idx="680">
                  <c:v>1.2946796290589191</c:v>
                </c:pt>
                <c:pt idx="681">
                  <c:v>1.2932227607654161</c:v>
                </c:pt>
                <c:pt idx="682">
                  <c:v>1.300198918555459</c:v>
                </c:pt>
                <c:pt idx="683">
                  <c:v>1.311125430756731</c:v>
                </c:pt>
                <c:pt idx="684">
                  <c:v>1.3139971422968089</c:v>
                </c:pt>
                <c:pt idx="685">
                  <c:v>1.3091082285041884</c:v>
                </c:pt>
                <c:pt idx="686">
                  <c:v>1.3090241784103327</c:v>
                </c:pt>
                <c:pt idx="687">
                  <c:v>1.3072030930434537</c:v>
                </c:pt>
                <c:pt idx="688">
                  <c:v>1.3038691059871683</c:v>
                </c:pt>
                <c:pt idx="689">
                  <c:v>1.3014176449163701</c:v>
                </c:pt>
                <c:pt idx="690">
                  <c:v>1.2987280419129801</c:v>
                </c:pt>
                <c:pt idx="691">
                  <c:v>1.2922842013840248</c:v>
                </c:pt>
                <c:pt idx="692">
                  <c:v>1.2886140139523155</c:v>
                </c:pt>
                <c:pt idx="693">
                  <c:v>1.2862185862774211</c:v>
                </c:pt>
                <c:pt idx="694">
                  <c:v>1.28528002689603</c:v>
                </c:pt>
                <c:pt idx="695">
                  <c:v>1.2900288571988905</c:v>
                </c:pt>
                <c:pt idx="696">
                  <c:v>1.296262572493206</c:v>
                </c:pt>
                <c:pt idx="697">
                  <c:v>1.2935729694898159</c:v>
                </c:pt>
                <c:pt idx="698">
                  <c:v>1.2910794833720898</c:v>
                </c:pt>
                <c:pt idx="699">
                  <c:v>1.2928865603899924</c:v>
                </c:pt>
                <c:pt idx="700">
                  <c:v>1.2963186058891099</c:v>
                </c:pt>
                <c:pt idx="701">
                  <c:v>1.2964586893788699</c:v>
                </c:pt>
                <c:pt idx="702">
                  <c:v>1.3008853276552825</c:v>
                </c:pt>
                <c:pt idx="703">
                  <c:v>1.3059143249376628</c:v>
                </c:pt>
                <c:pt idx="704">
                  <c:v>1.2988401087047881</c:v>
                </c:pt>
                <c:pt idx="705">
                  <c:v>1.3132406914521055</c:v>
                </c:pt>
                <c:pt idx="706">
                  <c:v>1.3162664948309193</c:v>
                </c:pt>
                <c:pt idx="707">
                  <c:v>1.316560670159415</c:v>
                </c:pt>
                <c:pt idx="708">
                  <c:v>1.3176673297285182</c:v>
                </c:pt>
                <c:pt idx="709">
                  <c:v>1.3217857843274592</c:v>
                </c:pt>
                <c:pt idx="710">
                  <c:v>1.3198386238197966</c:v>
                </c:pt>
                <c:pt idx="711">
                  <c:v>1.3222900848905947</c:v>
                </c:pt>
                <c:pt idx="712">
                  <c:v>1.3204129661278121</c:v>
                </c:pt>
                <c:pt idx="713">
                  <c:v>1.3189560978343091</c:v>
                </c:pt>
                <c:pt idx="714">
                  <c:v>1.317989521754966</c:v>
                </c:pt>
                <c:pt idx="715">
                  <c:v>1.3073852015801417</c:v>
                </c:pt>
                <c:pt idx="716">
                  <c:v>1.3119939483932423</c:v>
                </c:pt>
                <c:pt idx="717">
                  <c:v>1.3170509623735747</c:v>
                </c:pt>
                <c:pt idx="718">
                  <c:v>1.313759000364217</c:v>
                </c:pt>
                <c:pt idx="719">
                  <c:v>1.313899083853977</c:v>
                </c:pt>
                <c:pt idx="720">
                  <c:v>1.3160843862942313</c:v>
                </c:pt>
                <c:pt idx="721">
                  <c:v>1.3141652424845207</c:v>
                </c:pt>
                <c:pt idx="722">
                  <c:v>1.3175132378897823</c:v>
                </c:pt>
                <c:pt idx="723">
                  <c:v>1.3105791051466675</c:v>
                </c:pt>
                <c:pt idx="724">
                  <c:v>1.3092062869470205</c:v>
                </c:pt>
                <c:pt idx="725">
                  <c:v>1.3108872888241392</c:v>
                </c:pt>
                <c:pt idx="726">
                  <c:v>1.3146135096517524</c:v>
                </c:pt>
                <c:pt idx="727">
                  <c:v>1.3172610876082145</c:v>
                </c:pt>
                <c:pt idx="728">
                  <c:v>1.3201327991482923</c:v>
                </c:pt>
                <c:pt idx="729">
                  <c:v>1.3251477880816966</c:v>
                </c:pt>
                <c:pt idx="730">
                  <c:v>1.3234387695066259</c:v>
                </c:pt>
                <c:pt idx="731">
                  <c:v>1.3164486033676071</c:v>
                </c:pt>
                <c:pt idx="732">
                  <c:v>1.3197265570279886</c:v>
                </c:pt>
                <c:pt idx="733">
                  <c:v>1.3233547194127702</c:v>
                </c:pt>
                <c:pt idx="734">
                  <c:v>1.3283697083461743</c:v>
                </c:pt>
                <c:pt idx="735">
                  <c:v>1.3340851147283781</c:v>
                </c:pt>
                <c:pt idx="736">
                  <c:v>1.3402207715798615</c:v>
                </c:pt>
                <c:pt idx="737">
                  <c:v>1.3414815229877006</c:v>
                </c:pt>
                <c:pt idx="738">
                  <c:v>1.3387919199843106</c:v>
                </c:pt>
                <c:pt idx="739">
                  <c:v>1.3377272854621354</c:v>
                </c:pt>
                <c:pt idx="740">
                  <c:v>1.335513966323929</c:v>
                </c:pt>
                <c:pt idx="741">
                  <c:v>1.3361163253298964</c:v>
                </c:pt>
                <c:pt idx="742">
                  <c:v>1.3388059283332867</c:v>
                </c:pt>
                <c:pt idx="743">
                  <c:v>1.3423500406242119</c:v>
                </c:pt>
                <c:pt idx="744">
                  <c:v>1.340949205726613</c:v>
                </c:pt>
                <c:pt idx="745">
                  <c:v>1.3452637772112179</c:v>
                </c:pt>
                <c:pt idx="746">
                  <c:v>1.343680833776931</c:v>
                </c:pt>
                <c:pt idx="747">
                  <c:v>1.3448015016950101</c:v>
                </c:pt>
                <c:pt idx="748">
                  <c:v>1.3437788922197629</c:v>
                </c:pt>
                <c:pt idx="749">
                  <c:v>1.3455159274927857</c:v>
                </c:pt>
                <c:pt idx="750">
                  <c:v>1.3499145490712463</c:v>
                </c:pt>
                <c:pt idx="751">
                  <c:v>1.3517216260891491</c:v>
                </c:pt>
                <c:pt idx="752">
                  <c:v>1.3532485361275319</c:v>
                </c:pt>
                <c:pt idx="753">
                  <c:v>1.3479673885635839</c:v>
                </c:pt>
                <c:pt idx="754">
                  <c:v>1.3389460118230465</c:v>
                </c:pt>
                <c:pt idx="755">
                  <c:v>1.346496511921105</c:v>
                </c:pt>
                <c:pt idx="756">
                  <c:v>1.343652817078979</c:v>
                </c:pt>
                <c:pt idx="757">
                  <c:v>1.3411173059143249</c:v>
                </c:pt>
                <c:pt idx="758">
                  <c:v>1.33439329840585</c:v>
                </c:pt>
                <c:pt idx="759">
                  <c:v>1.3344773484997059</c:v>
                </c:pt>
                <c:pt idx="760">
                  <c:v>1.334281231614042</c:v>
                </c:pt>
                <c:pt idx="761">
                  <c:v>1.3338049477488583</c:v>
                </c:pt>
                <c:pt idx="762">
                  <c:v>1.3333566805816266</c:v>
                </c:pt>
                <c:pt idx="763">
                  <c:v>1.3331325469980106</c:v>
                </c:pt>
                <c:pt idx="764">
                  <c:v>1.3412573894040849</c:v>
                </c:pt>
                <c:pt idx="765">
                  <c:v>1.3331325469980106</c:v>
                </c:pt>
                <c:pt idx="766">
                  <c:v>1.3319418373350518</c:v>
                </c:pt>
                <c:pt idx="767">
                  <c:v>1.3475331297453284</c:v>
                </c:pt>
                <c:pt idx="768">
                  <c:v>1.3507130249628778</c:v>
                </c:pt>
                <c:pt idx="769">
                  <c:v>1.3458521278682094</c:v>
                </c:pt>
                <c:pt idx="770">
                  <c:v>1.3483035889390076</c:v>
                </c:pt>
                <c:pt idx="771">
                  <c:v>1.3460062197069453</c:v>
                </c:pt>
                <c:pt idx="772">
                  <c:v>1.3474630880004481</c:v>
                </c:pt>
                <c:pt idx="773">
                  <c:v>1.3474350713024963</c:v>
                </c:pt>
                <c:pt idx="774">
                  <c:v>1.3432185582607234</c:v>
                </c:pt>
                <c:pt idx="775">
                  <c:v>1.3444372846216346</c:v>
                </c:pt>
                <c:pt idx="776">
                  <c:v>1.3414254895917967</c:v>
                </c:pt>
                <c:pt idx="777">
                  <c:v>1.3417756983161964</c:v>
                </c:pt>
                <c:pt idx="778">
                  <c:v>1.3412153643571569</c:v>
                </c:pt>
                <c:pt idx="779">
                  <c:v>1.3482055304961755</c:v>
                </c:pt>
                <c:pt idx="780">
                  <c:v>1.3500686409099822</c:v>
                </c:pt>
                <c:pt idx="781">
                  <c:v>1.3444512929706105</c:v>
                </c:pt>
                <c:pt idx="782">
                  <c:v>1.344885551788866</c:v>
                </c:pt>
                <c:pt idx="783">
                  <c:v>1.3399826296472697</c:v>
                </c:pt>
                <c:pt idx="784">
                  <c:v>1.3437788922197629</c:v>
                </c:pt>
                <c:pt idx="785">
                  <c:v>1.3441291009441627</c:v>
                </c:pt>
                <c:pt idx="786">
                  <c:v>1.3446754265542262</c:v>
                </c:pt>
                <c:pt idx="787">
                  <c:v>1.3440310425013309</c:v>
                </c:pt>
                <c:pt idx="788">
                  <c:v>1.3472669711147844</c:v>
                </c:pt>
                <c:pt idx="789">
                  <c:v>1.3474210629535204</c:v>
                </c:pt>
                <c:pt idx="790">
                  <c:v>1.3516375759952932</c:v>
                </c:pt>
                <c:pt idx="791">
                  <c:v>1.3561482643655618</c:v>
                </c:pt>
                <c:pt idx="792">
                  <c:v>1.364175048328804</c:v>
                </c:pt>
                <c:pt idx="793">
                  <c:v>1.3664864259098424</c:v>
                </c:pt>
                <c:pt idx="794">
                  <c:v>1.369610287731488</c:v>
                </c:pt>
                <c:pt idx="795">
                  <c:v>1.3715854649371024</c:v>
                </c:pt>
                <c:pt idx="796">
                  <c:v>1.3695122292886559</c:v>
                </c:pt>
                <c:pt idx="797">
                  <c:v>1.365519849830499</c:v>
                </c:pt>
                <c:pt idx="798">
                  <c:v>1.3633345473902445</c:v>
                </c:pt>
                <c:pt idx="799">
                  <c:v>1.3653237329448351</c:v>
                </c:pt>
                <c:pt idx="800">
                  <c:v>1.3715714565881265</c:v>
                </c:pt>
                <c:pt idx="801">
                  <c:v>1.3695822710335361</c:v>
                </c:pt>
                <c:pt idx="802">
                  <c:v>1.3683075112767209</c:v>
                </c:pt>
                <c:pt idx="803">
                  <c:v>1.3708290140923991</c:v>
                </c:pt>
                <c:pt idx="804">
                  <c:v>1.3739808926119967</c:v>
                </c:pt>
                <c:pt idx="805">
                  <c:v>1.373644692236573</c:v>
                </c:pt>
                <c:pt idx="806">
                  <c:v>1.3731544000224134</c:v>
                </c:pt>
                <c:pt idx="807">
                  <c:v>1.3741489927997086</c:v>
                </c:pt>
                <c:pt idx="808">
                  <c:v>1.3752136273218838</c:v>
                </c:pt>
                <c:pt idx="809">
                  <c:v>1.381601434454935</c:v>
                </c:pt>
                <c:pt idx="810">
                  <c:v>1.3766845039643627</c:v>
                </c:pt>
                <c:pt idx="811">
                  <c:v>1.3772728546213542</c:v>
                </c:pt>
                <c:pt idx="812">
                  <c:v>1.3759560698176112</c:v>
                </c:pt>
                <c:pt idx="813">
                  <c:v>1.3770767377356905</c:v>
                </c:pt>
                <c:pt idx="814">
                  <c:v>1.3787717479617851</c:v>
                </c:pt>
                <c:pt idx="815">
                  <c:v>1.3807469251673996</c:v>
                </c:pt>
                <c:pt idx="816">
                  <c:v>1.37777715518449</c:v>
                </c:pt>
                <c:pt idx="817">
                  <c:v>1.3799764659737204</c:v>
                </c:pt>
                <c:pt idx="818">
                  <c:v>1.3784915809822653</c:v>
                </c:pt>
                <c:pt idx="819">
                  <c:v>1.3748634185974842</c:v>
                </c:pt>
                <c:pt idx="820">
                  <c:v>1.3722858823859019</c:v>
                </c:pt>
                <c:pt idx="821">
                  <c:v>1.3701846300395035</c:v>
                </c:pt>
                <c:pt idx="822">
                  <c:v>1.3699184714089596</c:v>
                </c:pt>
                <c:pt idx="823">
                  <c:v>1.3637968229064521</c:v>
                </c:pt>
                <c:pt idx="824">
                  <c:v>1.3653517496427869</c:v>
                </c:pt>
                <c:pt idx="825">
                  <c:v>1.3633905807861484</c:v>
                </c:pt>
                <c:pt idx="826">
                  <c:v>1.362718180035301</c:v>
                </c:pt>
                <c:pt idx="827">
                  <c:v>1.3601406438237189</c:v>
                </c:pt>
                <c:pt idx="828">
                  <c:v>1.3580393914773206</c:v>
                </c:pt>
                <c:pt idx="829">
                  <c:v>1.3555739220575465</c:v>
                </c:pt>
                <c:pt idx="830">
                  <c:v>1.3582495167119604</c:v>
                </c:pt>
                <c:pt idx="831">
                  <c:v>1.3585857170873841</c:v>
                </c:pt>
                <c:pt idx="832">
                  <c:v>1.3558120639901381</c:v>
                </c:pt>
                <c:pt idx="833">
                  <c:v>1.3507690583587817</c:v>
                </c:pt>
                <c:pt idx="834">
                  <c:v>1.3500686409099822</c:v>
                </c:pt>
                <c:pt idx="835">
                  <c:v>1.34791135516768</c:v>
                </c:pt>
                <c:pt idx="836">
                  <c:v>1.3460482447538733</c:v>
                </c:pt>
                <c:pt idx="837">
                  <c:v>1.3422099571344521</c:v>
                </c:pt>
                <c:pt idx="838">
                  <c:v>1.3466225870618889</c:v>
                </c:pt>
                <c:pt idx="839">
                  <c:v>1.3491300815285912</c:v>
                </c:pt>
                <c:pt idx="840">
                  <c:v>1.3508531084526378</c:v>
                </c:pt>
                <c:pt idx="841">
                  <c:v>1.3507690583587817</c:v>
                </c:pt>
                <c:pt idx="842">
                  <c:v>1.3508811251505897</c:v>
                </c:pt>
                <c:pt idx="843">
                  <c:v>1.3549015213066988</c:v>
                </c:pt>
                <c:pt idx="844">
                  <c:v>1.3541730871599473</c:v>
                </c:pt>
                <c:pt idx="845">
                  <c:v>1.3570868237469531</c:v>
                </c:pt>
                <c:pt idx="846">
                  <c:v>1.3599585352870311</c:v>
                </c:pt>
                <c:pt idx="847">
                  <c:v>1.3553357801249544</c:v>
                </c:pt>
                <c:pt idx="848">
                  <c:v>1.3515255092034852</c:v>
                </c:pt>
                <c:pt idx="849">
                  <c:v>1.3528002689603003</c:v>
                </c:pt>
                <c:pt idx="850">
                  <c:v>1.3542571372538033</c:v>
                </c:pt>
                <c:pt idx="851">
                  <c:v>1.3566665732776735</c:v>
                </c:pt>
                <c:pt idx="852">
                  <c:v>1.3571708738408093</c:v>
                </c:pt>
                <c:pt idx="853">
                  <c:v>1.3602527106155269</c:v>
                </c:pt>
                <c:pt idx="854">
                  <c:v>1.3568766985123133</c:v>
                </c:pt>
                <c:pt idx="855">
                  <c:v>1.3572269072367131</c:v>
                </c:pt>
                <c:pt idx="856">
                  <c:v>1.3548594962597706</c:v>
                </c:pt>
                <c:pt idx="857">
                  <c:v>1.3591320426974476</c:v>
                </c:pt>
                <c:pt idx="858">
                  <c:v>1.3528422940072282</c:v>
                </c:pt>
                <c:pt idx="859">
                  <c:v>1.357212898887737</c:v>
                </c:pt>
                <c:pt idx="860">
                  <c:v>1.3579833580814165</c:v>
                </c:pt>
                <c:pt idx="861">
                  <c:v>1.3583335668058163</c:v>
                </c:pt>
                <c:pt idx="862">
                  <c:v>1.3586417504832879</c:v>
                </c:pt>
                <c:pt idx="863">
                  <c:v>1.3578993079875605</c:v>
                </c:pt>
                <c:pt idx="864">
                  <c:v>1.3571568654918331</c:v>
                </c:pt>
                <c:pt idx="865">
                  <c:v>1.3585016669935281</c:v>
                </c:pt>
                <c:pt idx="866">
                  <c:v>1.3574650491693048</c:v>
                </c:pt>
                <c:pt idx="867">
                  <c:v>1.3622278878211413</c:v>
                </c:pt>
                <c:pt idx="868">
                  <c:v>1.3620878043313815</c:v>
                </c:pt>
                <c:pt idx="869">
                  <c:v>1.3661222088364666</c:v>
                </c:pt>
                <c:pt idx="870">
                  <c:v>1.3671868433586418</c:v>
                </c:pt>
                <c:pt idx="871">
                  <c:v>1.36701874317093</c:v>
                </c:pt>
                <c:pt idx="872">
                  <c:v>1.3673409351973778</c:v>
                </c:pt>
                <c:pt idx="873">
                  <c:v>1.3691340038663042</c:v>
                </c:pt>
                <c:pt idx="874">
                  <c:v>1.375115568879052</c:v>
                </c:pt>
                <c:pt idx="875">
                  <c:v>1.3833104530300058</c:v>
                </c:pt>
                <c:pt idx="876">
                  <c:v>1.38308631944639</c:v>
                </c:pt>
                <c:pt idx="877">
                  <c:v>1.3793040652228727</c:v>
                </c:pt>
                <c:pt idx="878">
                  <c:v>1.384403104250133</c:v>
                </c:pt>
                <c:pt idx="879">
                  <c:v>1.3808730003081837</c:v>
                </c:pt>
                <c:pt idx="880">
                  <c:v>1.3801865912083602</c:v>
                </c:pt>
                <c:pt idx="881">
                  <c:v>1.3810411004958956</c:v>
                </c:pt>
                <c:pt idx="882">
                  <c:v>1.38025663295324</c:v>
                </c:pt>
                <c:pt idx="883">
                  <c:v>1.376348303588939</c:v>
                </c:pt>
                <c:pt idx="884">
                  <c:v>1.3784215392373855</c:v>
                </c:pt>
                <c:pt idx="885">
                  <c:v>1.3764323536827949</c:v>
                </c:pt>
                <c:pt idx="886">
                  <c:v>1.376236236797131</c:v>
                </c:pt>
                <c:pt idx="887">
                  <c:v>1.3804247331409518</c:v>
                </c:pt>
                <c:pt idx="888">
                  <c:v>1.3802986580001682</c:v>
                </c:pt>
                <c:pt idx="889">
                  <c:v>1.3801585745104081</c:v>
                </c:pt>
                <c:pt idx="890">
                  <c:v>1.376320286890987</c:v>
                </c:pt>
                <c:pt idx="891">
                  <c:v>1.3704367803210713</c:v>
                </c:pt>
                <c:pt idx="892">
                  <c:v>1.3715434398901745</c:v>
                </c:pt>
                <c:pt idx="893">
                  <c:v>1.3762502451461072</c:v>
                </c:pt>
                <c:pt idx="894">
                  <c:v>1.3780433138150339</c:v>
                </c:pt>
                <c:pt idx="895">
                  <c:v>1.3811811839856554</c:v>
                </c:pt>
                <c:pt idx="896">
                  <c:v>1.3838427702910934</c:v>
                </c:pt>
                <c:pt idx="897">
                  <c:v>1.3801865912083602</c:v>
                </c:pt>
                <c:pt idx="898">
                  <c:v>1.3811111422407754</c:v>
                </c:pt>
                <c:pt idx="899">
                  <c:v>1.3796122489003446</c:v>
                </c:pt>
                <c:pt idx="900">
                  <c:v>1.3814193259182472</c:v>
                </c:pt>
                <c:pt idx="901">
                  <c:v>1.3796262572493205</c:v>
                </c:pt>
                <c:pt idx="902">
                  <c:v>1.3816854845487911</c:v>
                </c:pt>
                <c:pt idx="903">
                  <c:v>1.3807609335163757</c:v>
                </c:pt>
                <c:pt idx="904">
                  <c:v>1.3802426246042641</c:v>
                </c:pt>
                <c:pt idx="905">
                  <c:v>1.3830022693525341</c:v>
                </c:pt>
                <c:pt idx="906">
                  <c:v>1.3851315383968845</c:v>
                </c:pt>
                <c:pt idx="907">
                  <c:v>1.3796262572493205</c:v>
                </c:pt>
                <c:pt idx="908">
                  <c:v>1.3815173843610793</c:v>
                </c:pt>
                <c:pt idx="909">
                  <c:v>1.3833804947748858</c:v>
                </c:pt>
                <c:pt idx="910">
                  <c:v>1.3810691171938474</c:v>
                </c:pt>
                <c:pt idx="911">
                  <c:v>1.3833524780769337</c:v>
                </c:pt>
                <c:pt idx="912">
                  <c:v>1.3871207239514751</c:v>
                </c:pt>
                <c:pt idx="913">
                  <c:v>1.3907909113831844</c:v>
                </c:pt>
                <c:pt idx="914">
                  <c:v>1.3922617880256634</c:v>
                </c:pt>
                <c:pt idx="915">
                  <c:v>1.3958339170145406</c:v>
                </c:pt>
                <c:pt idx="916">
                  <c:v>1.395231558008573</c:v>
                </c:pt>
                <c:pt idx="917">
                  <c:v>1.4016053567926483</c:v>
                </c:pt>
                <c:pt idx="918">
                  <c:v>1.4027960664556074</c:v>
                </c:pt>
                <c:pt idx="919">
                  <c:v>1.4112290925391533</c:v>
                </c:pt>
                <c:pt idx="920">
                  <c:v>1.4084554394419073</c:v>
                </c:pt>
                <c:pt idx="921">
                  <c:v>1.4280531196593169</c:v>
                </c:pt>
                <c:pt idx="922">
                  <c:v>1.4295940380466758</c:v>
                </c:pt>
                <c:pt idx="923">
                  <c:v>1.429215812624324</c:v>
                </c:pt>
                <c:pt idx="924">
                  <c:v>1.4353934945227356</c:v>
                </c:pt>
                <c:pt idx="925">
                  <c:v>1.4370044546549743</c:v>
                </c:pt>
                <c:pt idx="926">
                  <c:v>1.445689631020088</c:v>
                </c:pt>
                <c:pt idx="927">
                  <c:v>1.4433642450900734</c:v>
                </c:pt>
                <c:pt idx="928">
                  <c:v>1.441711259910907</c:v>
                </c:pt>
                <c:pt idx="929">
                  <c:v>1.4449331801753846</c:v>
                </c:pt>
                <c:pt idx="930">
                  <c:v>1.4510688370268678</c:v>
                </c:pt>
                <c:pt idx="931">
                  <c:v>1.4359258117838232</c:v>
                </c:pt>
                <c:pt idx="932">
                  <c:v>1.4323816994928977</c:v>
                </c:pt>
                <c:pt idx="933">
                  <c:v>1.438755498276973</c:v>
                </c:pt>
                <c:pt idx="934">
                  <c:v>1.4374387134732303</c:v>
                </c:pt>
                <c:pt idx="935">
                  <c:v>1.4460678564424396</c:v>
                </c:pt>
                <c:pt idx="936">
                  <c:v>1.4514190457512677</c:v>
                </c:pt>
                <c:pt idx="937">
                  <c:v>1.4586753705208304</c:v>
                </c:pt>
                <c:pt idx="938">
                  <c:v>1.4617852239935001</c:v>
                </c:pt>
                <c:pt idx="939">
                  <c:v>1.4658056201496092</c:v>
                </c:pt>
                <c:pt idx="940">
                  <c:v>1.4720113187459725</c:v>
                </c:pt>
                <c:pt idx="941">
                  <c:v>1.480794553553918</c:v>
                </c:pt>
                <c:pt idx="942">
                  <c:v>1.4865940100299779</c:v>
                </c:pt>
                <c:pt idx="943">
                  <c:v>1.494424677107556</c:v>
                </c:pt>
                <c:pt idx="944">
                  <c:v>1.4965119211049784</c:v>
                </c:pt>
                <c:pt idx="945">
                  <c:v>1.4939063681954445</c:v>
                </c:pt>
                <c:pt idx="946">
                  <c:v>1.4873224441767292</c:v>
                </c:pt>
                <c:pt idx="947">
                  <c:v>1.4905303560922309</c:v>
                </c:pt>
                <c:pt idx="948">
                  <c:v>1.4886532373294483</c:v>
                </c:pt>
                <c:pt idx="949">
                  <c:v>1.4898299386434315</c:v>
                </c:pt>
                <c:pt idx="950">
                  <c:v>1.4834001064634523</c:v>
                </c:pt>
                <c:pt idx="951">
                  <c:v>1.4699100663995741</c:v>
                </c:pt>
                <c:pt idx="952">
                  <c:v>1.4381531392710056</c:v>
                </c:pt>
                <c:pt idx="953">
                  <c:v>1.4253915333538789</c:v>
                </c:pt>
                <c:pt idx="954">
                  <c:v>1.3726500994592776</c:v>
                </c:pt>
                <c:pt idx="955">
                  <c:v>1.3619477208416215</c:v>
                </c:pt>
                <c:pt idx="956">
                  <c:v>1.3900624772364327</c:v>
                </c:pt>
                <c:pt idx="957">
                  <c:v>1.4114252094248172</c:v>
                </c:pt>
                <c:pt idx="958">
                  <c:v>1.4059479449752053</c:v>
                </c:pt>
                <c:pt idx="959">
                  <c:v>1.3961561090409884</c:v>
                </c:pt>
                <c:pt idx="960">
                  <c:v>1.3640069481410921</c:v>
                </c:pt>
                <c:pt idx="961">
                  <c:v>1.3127784159358977</c:v>
                </c:pt>
                <c:pt idx="962">
                  <c:v>1.3238730283248816</c:v>
                </c:pt>
                <c:pt idx="963">
                  <c:v>1.2944975205222313</c:v>
                </c:pt>
                <c:pt idx="964">
                  <c:v>1.1624548230745524</c:v>
                </c:pt>
                <c:pt idx="965">
                  <c:v>1.1647662006555908</c:v>
                </c:pt>
                <c:pt idx="966">
                  <c:v>1.054324377328888</c:v>
                </c:pt>
                <c:pt idx="967">
                  <c:v>1.0560333959039587</c:v>
                </c:pt>
                <c:pt idx="968">
                  <c:v>1.0561874877426947</c:v>
                </c:pt>
                <c:pt idx="969">
                  <c:v>1.085380887008657</c:v>
                </c:pt>
                <c:pt idx="970">
                  <c:v>1.130459754013392</c:v>
                </c:pt>
                <c:pt idx="971">
                  <c:v>1.0890930994872945</c:v>
                </c:pt>
                <c:pt idx="972">
                  <c:v>1.1089289216372957</c:v>
                </c:pt>
                <c:pt idx="973">
                  <c:v>1.1025831395511725</c:v>
                </c:pt>
                <c:pt idx="974">
                  <c:v>1.1035777323284677</c:v>
                </c:pt>
                <c:pt idx="975">
                  <c:v>1.1015465217269493</c:v>
                </c:pt>
                <c:pt idx="976">
                  <c:v>1.0809122236853164</c:v>
                </c:pt>
                <c:pt idx="977">
                  <c:v>1.0897234751912139</c:v>
                </c:pt>
                <c:pt idx="978">
                  <c:v>1.0731796150505701</c:v>
                </c:pt>
                <c:pt idx="979">
                  <c:v>1.0721570055753229</c:v>
                </c:pt>
                <c:pt idx="980">
                  <c:v>1.0695934777127167</c:v>
                </c:pt>
                <c:pt idx="981">
                  <c:v>1.0946964390776903</c:v>
                </c:pt>
                <c:pt idx="982">
                  <c:v>1.1470176225030118</c:v>
                </c:pt>
                <c:pt idx="983">
                  <c:v>1.1423248255960552</c:v>
                </c:pt>
                <c:pt idx="984">
                  <c:v>1.1553245734457738</c:v>
                </c:pt>
                <c:pt idx="985">
                  <c:v>1.1861149244949991</c:v>
                </c:pt>
                <c:pt idx="986">
                  <c:v>1.1874737343456701</c:v>
                </c:pt>
                <c:pt idx="987">
                  <c:v>1.2061748802286161</c:v>
                </c:pt>
                <c:pt idx="988">
                  <c:v>1.2260247107275937</c:v>
                </c:pt>
                <c:pt idx="989">
                  <c:v>1.1981060712184461</c:v>
                </c:pt>
                <c:pt idx="990">
                  <c:v>1.1849942565769198</c:v>
                </c:pt>
                <c:pt idx="991">
                  <c:v>1.1953884515171043</c:v>
                </c:pt>
                <c:pt idx="992">
                  <c:v>1.1942817919480009</c:v>
                </c:pt>
                <c:pt idx="993">
                  <c:v>1.2022665508643151</c:v>
                </c:pt>
                <c:pt idx="994">
                  <c:v>1.209284733701286</c:v>
                </c:pt>
                <c:pt idx="995">
                  <c:v>1.2159667161628329</c:v>
                </c:pt>
                <c:pt idx="996">
                  <c:v>1.2269072367130811</c:v>
                </c:pt>
                <c:pt idx="997">
                  <c:v>1.233519177429748</c:v>
                </c:pt>
                <c:pt idx="998">
                  <c:v>1.2175496595971198</c:v>
                </c:pt>
                <c:pt idx="999">
                  <c:v>1.2342055865295716</c:v>
                </c:pt>
                <c:pt idx="1000">
                  <c:v>1.2436892387863168</c:v>
                </c:pt>
                <c:pt idx="1001">
                  <c:v>1.239178550416048</c:v>
                </c:pt>
                <c:pt idx="1002">
                  <c:v>1.2353822878435547</c:v>
                </c:pt>
                <c:pt idx="1003">
                  <c:v>1.2312918499425658</c:v>
                </c:pt>
                <c:pt idx="1004">
                  <c:v>1.2466169837222985</c:v>
                </c:pt>
                <c:pt idx="1005">
                  <c:v>1.2468691340038662</c:v>
                </c:pt>
                <c:pt idx="1006">
                  <c:v>1.2525004902922141</c:v>
                </c:pt>
                <c:pt idx="1007">
                  <c:v>1.2470652508895301</c:v>
                </c:pt>
                <c:pt idx="1008">
                  <c:v>1.2452581738716275</c:v>
                </c:pt>
                <c:pt idx="1009">
                  <c:v>1.2535371081164375</c:v>
                </c:pt>
                <c:pt idx="1010">
                  <c:v>1.257977754741826</c:v>
                </c:pt>
                <c:pt idx="1011">
                  <c:v>1.2558765023954277</c:v>
                </c:pt>
                <c:pt idx="1012">
                  <c:v>1.2558905107444036</c:v>
                </c:pt>
                <c:pt idx="1013">
                  <c:v>1.2596727649679209</c:v>
                </c:pt>
                <c:pt idx="1014">
                  <c:v>1.2666209060600118</c:v>
                </c:pt>
                <c:pt idx="1015">
                  <c:v>1.2713277113159442</c:v>
                </c:pt>
                <c:pt idx="1016">
                  <c:v>1.290715266298714</c:v>
                </c:pt>
                <c:pt idx="1017">
                  <c:v>1.2886280223012916</c:v>
                </c:pt>
                <c:pt idx="1018">
                  <c:v>1.2978034908805649</c:v>
                </c:pt>
                <c:pt idx="1019">
                  <c:v>1.301683803546914</c:v>
                </c:pt>
                <c:pt idx="1020">
                  <c:v>1.2966127812176056</c:v>
                </c:pt>
                <c:pt idx="1021">
                  <c:v>1.3011654946348024</c:v>
                </c:pt>
                <c:pt idx="1022">
                  <c:v>1.307273134788334</c:v>
                </c:pt>
                <c:pt idx="1023">
                  <c:v>1.3103549715630516</c:v>
                </c:pt>
                <c:pt idx="1024">
                  <c:v>1.3075813184658056</c:v>
                </c:pt>
                <c:pt idx="1025">
                  <c:v>1.2940632617039756</c:v>
                </c:pt>
                <c:pt idx="1026">
                  <c:v>1.2911075000700416</c:v>
                </c:pt>
                <c:pt idx="1027">
                  <c:v>1.2804051214523855</c:v>
                </c:pt>
                <c:pt idx="1028">
                  <c:v>1.294805704199703</c:v>
                </c:pt>
                <c:pt idx="1029">
                  <c:v>1.3031967052363207</c:v>
                </c:pt>
                <c:pt idx="1030">
                  <c:v>1.3001008601126272</c:v>
                </c:pt>
                <c:pt idx="1031">
                  <c:v>1.3150897935169361</c:v>
                </c:pt>
                <c:pt idx="1032">
                  <c:v>1.32356484464741</c:v>
                </c:pt>
                <c:pt idx="1033">
                  <c:v>1.3263945311405598</c:v>
                </c:pt>
                <c:pt idx="1034">
                  <c:v>1.3307931527190204</c:v>
                </c:pt>
                <c:pt idx="1035">
                  <c:v>1.3252738632224805</c:v>
                </c:pt>
                <c:pt idx="1036">
                  <c:v>1.3277393326422549</c:v>
                </c:pt>
                <c:pt idx="1037">
                  <c:v>1.3284397500910543</c:v>
                </c:pt>
                <c:pt idx="1038">
                  <c:v>1.3398985795534137</c:v>
                </c:pt>
                <c:pt idx="1039">
                  <c:v>1.3461322948477292</c:v>
                </c:pt>
                <c:pt idx="1040">
                  <c:v>1.3487378477572631</c:v>
                </c:pt>
                <c:pt idx="1041">
                  <c:v>1.3520298097666208</c:v>
                </c:pt>
                <c:pt idx="1042">
                  <c:v>1.3561622727145379</c:v>
                </c:pt>
                <c:pt idx="1043">
                  <c:v>1.3638388479533803</c:v>
                </c:pt>
                <c:pt idx="1044">
                  <c:v>1.3701145882946237</c:v>
                </c:pt>
                <c:pt idx="1045">
                  <c:v>1.3755918527442355</c:v>
                </c:pt>
                <c:pt idx="1046">
                  <c:v>1.3648334407306755</c:v>
                </c:pt>
                <c:pt idx="1047">
                  <c:v>1.3611352366010141</c:v>
                </c:pt>
                <c:pt idx="1048">
                  <c:v>1.3606169276889024</c:v>
                </c:pt>
                <c:pt idx="1049">
                  <c:v>1.3593141512341356</c:v>
                </c:pt>
                <c:pt idx="1050">
                  <c:v>1.3580533998262965</c:v>
                </c:pt>
                <c:pt idx="1051">
                  <c:v>1.3744011430812764</c:v>
                </c:pt>
                <c:pt idx="1052">
                  <c:v>1.3757739612809234</c:v>
                </c:pt>
                <c:pt idx="1053">
                  <c:v>1.3745272182220603</c:v>
                </c:pt>
                <c:pt idx="1054">
                  <c:v>1.3702546717843833</c:v>
                </c:pt>
                <c:pt idx="1055">
                  <c:v>1.3680553609951531</c:v>
                </c:pt>
                <c:pt idx="1056">
                  <c:v>1.3652536911999551</c:v>
                </c:pt>
                <c:pt idx="1057">
                  <c:v>1.3580253831283446</c:v>
                </c:pt>
                <c:pt idx="1058">
                  <c:v>1.3499565741181743</c:v>
                </c:pt>
                <c:pt idx="1059">
                  <c:v>1.3581374499201524</c:v>
                </c:pt>
                <c:pt idx="1060">
                  <c:v>1.3519737763707169</c:v>
                </c:pt>
                <c:pt idx="1061">
                  <c:v>1.3497744655814865</c:v>
                </c:pt>
                <c:pt idx="1062">
                  <c:v>1.3481915221471996</c:v>
                </c:pt>
                <c:pt idx="1063">
                  <c:v>1.3379934440926793</c:v>
                </c:pt>
                <c:pt idx="1064">
                  <c:v>1.3310172863026364</c:v>
                </c:pt>
                <c:pt idx="1065">
                  <c:v>1.3380214607906311</c:v>
                </c:pt>
                <c:pt idx="1066">
                  <c:v>1.3473930462555683</c:v>
                </c:pt>
                <c:pt idx="1067">
                  <c:v>1.3454739024458577</c:v>
                </c:pt>
                <c:pt idx="1068">
                  <c:v>1.3433306250525314</c:v>
                </c:pt>
                <c:pt idx="1069">
                  <c:v>1.3411593309612528</c:v>
                </c:pt>
                <c:pt idx="1070">
                  <c:v>1.3346454486874177</c:v>
                </c:pt>
                <c:pt idx="1071">
                  <c:v>1.3316756787045079</c:v>
                </c:pt>
                <c:pt idx="1072">
                  <c:v>1.3303448855517888</c:v>
                </c:pt>
                <c:pt idx="1073">
                  <c:v>1.3231445941781301</c:v>
                </c:pt>
                <c:pt idx="1074">
                  <c:v>1.3242092287003053</c:v>
                </c:pt>
                <c:pt idx="1075">
                  <c:v>1.3292942593785895</c:v>
                </c:pt>
                <c:pt idx="1076">
                  <c:v>1.3213095004622755</c:v>
                </c:pt>
                <c:pt idx="1077">
                  <c:v>1.3225562435211387</c:v>
                </c:pt>
                <c:pt idx="1078">
                  <c:v>1.3240271201636173</c:v>
                </c:pt>
                <c:pt idx="1079">
                  <c:v>1.3337769310509062</c:v>
                </c:pt>
                <c:pt idx="1080">
                  <c:v>1.3438209172666908</c:v>
                </c:pt>
                <c:pt idx="1081">
                  <c:v>1.3425041324629479</c:v>
                </c:pt>
                <c:pt idx="1082">
                  <c:v>1.3375171602274956</c:v>
                </c:pt>
                <c:pt idx="1083">
                  <c:v>1.3294903762642536</c:v>
                </c:pt>
                <c:pt idx="1084">
                  <c:v>1.3336508559101223</c:v>
                </c:pt>
                <c:pt idx="1085">
                  <c:v>1.3317457204493877</c:v>
                </c:pt>
                <c:pt idx="1086">
                  <c:v>1.3290421090970217</c:v>
                </c:pt>
                <c:pt idx="1087">
                  <c:v>1.3295043846132295</c:v>
                </c:pt>
                <c:pt idx="1088">
                  <c:v>1.3322220043145714</c:v>
                </c:pt>
                <c:pt idx="1089">
                  <c:v>1.3353318577872413</c:v>
                </c:pt>
                <c:pt idx="1090">
                  <c:v>1.3411313142633008</c:v>
                </c:pt>
                <c:pt idx="1091">
                  <c:v>1.3384136945619589</c:v>
                </c:pt>
                <c:pt idx="1092">
                  <c:v>1.3358921917462807</c:v>
                </c:pt>
                <c:pt idx="1093">
                  <c:v>1.3383436528170789</c:v>
                </c:pt>
                <c:pt idx="1094">
                  <c:v>1.3280054912727985</c:v>
                </c:pt>
                <c:pt idx="1095">
                  <c:v>1.327319082172975</c:v>
                </c:pt>
                <c:pt idx="1096">
                  <c:v>1.3254839884571206</c:v>
                </c:pt>
                <c:pt idx="1097">
                  <c:v>1.3116857647157707</c:v>
                </c:pt>
                <c:pt idx="1098">
                  <c:v>1.3087860364777406</c:v>
                </c:pt>
                <c:pt idx="1099">
                  <c:v>1.3107051802874512</c:v>
                </c:pt>
                <c:pt idx="1100">
                  <c:v>1.3085899195920767</c:v>
                </c:pt>
                <c:pt idx="1101">
                  <c:v>1.3103689799120275</c:v>
                </c:pt>
                <c:pt idx="1102">
                  <c:v>1.3152298770066959</c:v>
                </c:pt>
                <c:pt idx="1103">
                  <c:v>1.3180315468018939</c:v>
                </c:pt>
                <c:pt idx="1104">
                  <c:v>1.3272070153811673</c:v>
                </c:pt>
                <c:pt idx="1105">
                  <c:v>1.3272910654750232</c:v>
                </c:pt>
                <c:pt idx="1106">
                  <c:v>1.3312414198862523</c:v>
                </c:pt>
                <c:pt idx="1107">
                  <c:v>1.3329784551592749</c:v>
                </c:pt>
                <c:pt idx="1108">
                  <c:v>1.3349676407138655</c:v>
                </c:pt>
                <c:pt idx="1109">
                  <c:v>1.3359342167932087</c:v>
                </c:pt>
                <c:pt idx="1110">
                  <c:v>1.3353318577872413</c:v>
                </c:pt>
                <c:pt idx="1111">
                  <c:v>1.3357100832095929</c:v>
                </c:pt>
                <c:pt idx="1112">
                  <c:v>1.3308772028128764</c:v>
                </c:pt>
                <c:pt idx="1113">
                  <c:v>1.3305550107864288</c:v>
                </c:pt>
                <c:pt idx="1114">
                  <c:v>1.3286078502787662</c:v>
                </c:pt>
                <c:pt idx="1115">
                  <c:v>1.3350797075056733</c:v>
                </c:pt>
                <c:pt idx="1116">
                  <c:v>1.3351637575995292</c:v>
                </c:pt>
                <c:pt idx="1117">
                  <c:v>1.3345613985935618</c:v>
                </c:pt>
                <c:pt idx="1118">
                  <c:v>1.3400526713921497</c:v>
                </c:pt>
                <c:pt idx="1119">
                  <c:v>1.3364945507522483</c:v>
                </c:pt>
                <c:pt idx="1120">
                  <c:v>1.3358221500014009</c:v>
                </c:pt>
                <c:pt idx="1121">
                  <c:v>1.3218978511192669</c:v>
                </c:pt>
                <c:pt idx="1122">
                  <c:v>1.320791191550164</c:v>
                </c:pt>
                <c:pt idx="1123">
                  <c:v>1.3214495839520355</c:v>
                </c:pt>
                <c:pt idx="1124">
                  <c:v>1.3194744067464208</c:v>
                </c:pt>
                <c:pt idx="1125">
                  <c:v>1.3229204605945144</c:v>
                </c:pt>
                <c:pt idx="1126">
                  <c:v>1.3320539041268595</c:v>
                </c:pt>
                <c:pt idx="1127">
                  <c:v>1.3371389348051439</c:v>
                </c:pt>
                <c:pt idx="1128">
                  <c:v>1.332754321575659</c:v>
                </c:pt>
                <c:pt idx="1129">
                  <c:v>1.3706328972067352</c:v>
                </c:pt>
                <c:pt idx="1130">
                  <c:v>1.3853416636315243</c:v>
                </c:pt>
                <c:pt idx="1131">
                  <c:v>1.3877510996553946</c:v>
                </c:pt>
                <c:pt idx="1132">
                  <c:v>1.3761521867032751</c:v>
                </c:pt>
                <c:pt idx="1133">
                  <c:v>1.3761942117502031</c:v>
                </c:pt>
                <c:pt idx="1134">
                  <c:v>1.3848093463704367</c:v>
                </c:pt>
                <c:pt idx="1135">
                  <c:v>1.3876950662594907</c:v>
                </c:pt>
                <c:pt idx="1136">
                  <c:v>1.3869806404617151</c:v>
                </c:pt>
                <c:pt idx="1137">
                  <c:v>1.3910850867116802</c:v>
                </c:pt>
                <c:pt idx="1138">
                  <c:v>1.3900484688874568</c:v>
                </c:pt>
                <c:pt idx="1139">
                  <c:v>1.38867565068781</c:v>
                </c:pt>
                <c:pt idx="1140">
                  <c:v>1.3910290533157761</c:v>
                </c:pt>
                <c:pt idx="1141">
                  <c:v>1.406130053511893</c:v>
                </c:pt>
                <c:pt idx="1142">
                  <c:v>1.4179390916986525</c:v>
                </c:pt>
                <c:pt idx="1143">
                  <c:v>1.4278710111226289</c:v>
                </c:pt>
                <c:pt idx="1144">
                  <c:v>1.4610147647998206</c:v>
                </c:pt>
                <c:pt idx="1145">
                  <c:v>1.4789454514890874</c:v>
                </c:pt>
                <c:pt idx="1146">
                  <c:v>1.4788614013952317</c:v>
                </c:pt>
                <c:pt idx="1147">
                  <c:v>1.4962597708234107</c:v>
                </c:pt>
                <c:pt idx="1148">
                  <c:v>1.5091194351833692</c:v>
                </c:pt>
                <c:pt idx="1149">
                  <c:v>1.5147928165186451</c:v>
                </c:pt>
                <c:pt idx="1150">
                  <c:v>1.5141064074188215</c:v>
                </c:pt>
                <c:pt idx="1151">
                  <c:v>1.5019751772056147</c:v>
                </c:pt>
                <c:pt idx="1152">
                  <c:v>1.4929818171630291</c:v>
                </c:pt>
                <c:pt idx="1153">
                  <c:v>1.4989213571288487</c:v>
                </c:pt>
                <c:pt idx="1154">
                  <c:v>1.498795281988065</c:v>
                </c:pt>
                <c:pt idx="1155">
                  <c:v>1.5070882245818507</c:v>
                </c:pt>
                <c:pt idx="1156">
                  <c:v>1.5163897683019079</c:v>
                </c:pt>
                <c:pt idx="1157">
                  <c:v>1.5291373658700584</c:v>
                </c:pt>
                <c:pt idx="1158">
                  <c:v>1.5310705180287452</c:v>
                </c:pt>
                <c:pt idx="1159">
                  <c:v>1.5060375984086514</c:v>
                </c:pt>
                <c:pt idx="1160">
                  <c:v>1.521839016053568</c:v>
                </c:pt>
                <c:pt idx="1161">
                  <c:v>1.520312106015185</c:v>
                </c:pt>
                <c:pt idx="1162">
                  <c:v>1.5187992043257781</c:v>
                </c:pt>
                <c:pt idx="1163">
                  <c:v>1.5346146303196706</c:v>
                </c:pt>
                <c:pt idx="1164">
                  <c:v>1.5475583447734851</c:v>
                </c:pt>
                <c:pt idx="1165">
                  <c:v>1.5872019723755357</c:v>
                </c:pt>
                <c:pt idx="1166">
                  <c:v>1.6056789846748662</c:v>
                </c:pt>
                <c:pt idx="1167">
                  <c:v>1.6242540554170286</c:v>
                </c:pt>
                <c:pt idx="1168">
                  <c:v>1.6362872271874036</c:v>
                </c:pt>
                <c:pt idx="1169">
                  <c:v>1.6505477264449611</c:v>
                </c:pt>
                <c:pt idx="1170">
                  <c:v>1.6573838007452444</c:v>
                </c:pt>
                <c:pt idx="1171">
                  <c:v>1.6548062645336619</c:v>
                </c:pt>
                <c:pt idx="1172">
                  <c:v>1.6483624240047068</c:v>
                </c:pt>
                <c:pt idx="1173">
                  <c:v>1.6513882273835203</c:v>
                </c:pt>
                <c:pt idx="1174">
                  <c:v>1.6498473089961616</c:v>
                </c:pt>
                <c:pt idx="1175">
                  <c:v>1.6494830919227859</c:v>
                </c:pt>
                <c:pt idx="1176">
                  <c:v>1.6588546773877231</c:v>
                </c:pt>
                <c:pt idx="1177">
                  <c:v>1.6653125262656543</c:v>
                </c:pt>
                <c:pt idx="1178">
                  <c:v>1.6762810635138543</c:v>
                </c:pt>
                <c:pt idx="1179">
                  <c:v>1.6691368055360996</c:v>
                </c:pt>
                <c:pt idx="1180">
                  <c:v>1.6714201664191859</c:v>
                </c:pt>
                <c:pt idx="1181">
                  <c:v>1.6676239038466927</c:v>
                </c:pt>
                <c:pt idx="1182">
                  <c:v>1.6670075364917489</c:v>
                </c:pt>
                <c:pt idx="1183">
                  <c:v>1.6668534446530132</c:v>
                </c:pt>
                <c:pt idx="1184">
                  <c:v>1.6606897711035777</c:v>
                </c:pt>
                <c:pt idx="1185">
                  <c:v>1.6471436976437956</c:v>
                </c:pt>
                <c:pt idx="1186">
                  <c:v>1.6558708990558371</c:v>
                </c:pt>
                <c:pt idx="1187">
                  <c:v>1.6643319418373348</c:v>
                </c:pt>
                <c:pt idx="1188">
                  <c:v>1.6675538621018127</c:v>
                </c:pt>
                <c:pt idx="1189">
                  <c:v>1.6822486201776259</c:v>
                </c:pt>
                <c:pt idx="1190">
                  <c:v>1.687515759392598</c:v>
                </c:pt>
                <c:pt idx="1191">
                  <c:v>1.668674530019892</c:v>
                </c:pt>
                <c:pt idx="1192">
                  <c:v>1.6453226122769169</c:v>
                </c:pt>
                <c:pt idx="1193">
                  <c:v>1.6544140307623343</c:v>
                </c:pt>
                <c:pt idx="1194">
                  <c:v>1.6655506681982462</c:v>
                </c:pt>
                <c:pt idx="1195">
                  <c:v>1.6665452609755416</c:v>
                </c:pt>
                <c:pt idx="1196">
                  <c:v>1.660143445493514</c:v>
                </c:pt>
                <c:pt idx="1197">
                  <c:v>1.6533774129381111</c:v>
                </c:pt>
                <c:pt idx="1198">
                  <c:v>1.6512481438937607</c:v>
                </c:pt>
                <c:pt idx="1199">
                  <c:v>1.6561790827333089</c:v>
                </c:pt>
                <c:pt idx="1200">
                  <c:v>1.6530832376096152</c:v>
                </c:pt>
                <c:pt idx="1201">
                  <c:v>1.6498753256941137</c:v>
                </c:pt>
                <c:pt idx="1202">
                  <c:v>1.6477180399518112</c:v>
                </c:pt>
                <c:pt idx="1203">
                  <c:v>1.6488527162188664</c:v>
                </c:pt>
                <c:pt idx="1204">
                  <c:v>1.6549883730703501</c:v>
                </c:pt>
                <c:pt idx="1205">
                  <c:v>1.6704115652929146</c:v>
                </c:pt>
                <c:pt idx="1206">
                  <c:v>1.6768694141708458</c:v>
                </c:pt>
                <c:pt idx="1207">
                  <c:v>1.6608298545933375</c:v>
                </c:pt>
                <c:pt idx="1208">
                  <c:v>1.6584204185694675</c:v>
                </c:pt>
                <c:pt idx="1209">
                  <c:v>1.662875073543832</c:v>
                </c:pt>
                <c:pt idx="1210">
                  <c:v>1.6583083517776593</c:v>
                </c:pt>
                <c:pt idx="1211">
                  <c:v>1.6632953240131116</c:v>
                </c:pt>
                <c:pt idx="1212">
                  <c:v>1.6713361163253297</c:v>
                </c:pt>
                <c:pt idx="1213">
                  <c:v>1.6810719188636427</c:v>
                </c:pt>
                <c:pt idx="1214">
                  <c:v>1.6875717927885019</c:v>
                </c:pt>
                <c:pt idx="1215">
                  <c:v>1.682052503291962</c:v>
                </c:pt>
                <c:pt idx="1216">
                  <c:v>1.6735774521614883</c:v>
                </c:pt>
                <c:pt idx="1217">
                  <c:v>1.6738015857451038</c:v>
                </c:pt>
                <c:pt idx="1218">
                  <c:v>1.6700893732664668</c:v>
                </c:pt>
                <c:pt idx="1219">
                  <c:v>1.6762250301179502</c:v>
                </c:pt>
                <c:pt idx="1220">
                  <c:v>1.6775698316196452</c:v>
                </c:pt>
                <c:pt idx="1221">
                  <c:v>1.6718124001905137</c:v>
                </c:pt>
                <c:pt idx="1222">
                  <c:v>1.6661390188552379</c:v>
                </c:pt>
                <c:pt idx="1223">
                  <c:v>1.6689126719524836</c:v>
                </c:pt>
                <c:pt idx="1224">
                  <c:v>1.6762670551648782</c:v>
                </c:pt>
                <c:pt idx="1225">
                  <c:v>1.6750623371529432</c:v>
                </c:pt>
                <c:pt idx="1226">
                  <c:v>1.676687305634158</c:v>
                </c:pt>
                <c:pt idx="1227">
                  <c:v>1.6813100607962346</c:v>
                </c:pt>
                <c:pt idx="1228">
                  <c:v>1.6990586389488136</c:v>
                </c:pt>
                <c:pt idx="1229">
                  <c:v>1.714607906312162</c:v>
                </c:pt>
                <c:pt idx="1230">
                  <c:v>1.743212954921133</c:v>
                </c:pt>
                <c:pt idx="1231">
                  <c:v>1.7740033059703584</c:v>
                </c:pt>
                <c:pt idx="1232">
                  <c:v>1.7871431373098365</c:v>
                </c:pt>
                <c:pt idx="1233">
                  <c:v>1.8000308183677471</c:v>
                </c:pt>
                <c:pt idx="1234">
                  <c:v>1.7964306726809178</c:v>
                </c:pt>
                <c:pt idx="1235">
                  <c:v>1.7778135768918273</c:v>
                </c:pt>
                <c:pt idx="1236">
                  <c:v>1.7747737651640378</c:v>
                </c:pt>
                <c:pt idx="1237">
                  <c:v>1.7917939091698651</c:v>
                </c:pt>
                <c:pt idx="1238">
                  <c:v>1.7978875409744208</c:v>
                </c:pt>
                <c:pt idx="1239">
                  <c:v>1.7902529907825064</c:v>
                </c:pt>
                <c:pt idx="1240">
                  <c:v>1.7968229064522456</c:v>
                </c:pt>
                <c:pt idx="1241">
                  <c:v>1.7934048693021041</c:v>
                </c:pt>
                <c:pt idx="1242">
                  <c:v>1.7978034908805649</c:v>
                </c:pt>
                <c:pt idx="1243">
                  <c:v>1.790617207855882</c:v>
                </c:pt>
                <c:pt idx="1244">
                  <c:v>1.7845235760513267</c:v>
                </c:pt>
                <c:pt idx="1245">
                  <c:v>1.7900148488499144</c:v>
                </c:pt>
                <c:pt idx="1246">
                  <c:v>1.7927044518533046</c:v>
                </c:pt>
                <c:pt idx="1247">
                  <c:v>1.8103689799120275</c:v>
                </c:pt>
                <c:pt idx="1248">
                  <c:v>1.8160283528983274</c:v>
                </c:pt>
                <c:pt idx="1249">
                  <c:v>1.8235228196004818</c:v>
                </c:pt>
                <c:pt idx="1250">
                  <c:v>1.8252318381755526</c:v>
                </c:pt>
                <c:pt idx="1251">
                  <c:v>1.8292522343316615</c:v>
                </c:pt>
                <c:pt idx="1252">
                  <c:v>1.8438209172666908</c:v>
                </c:pt>
                <c:pt idx="1253">
                  <c:v>1.8297005014988934</c:v>
                </c:pt>
                <c:pt idx="1254">
                  <c:v>1.8323480794553553</c:v>
                </c:pt>
                <c:pt idx="1255">
                  <c:v>1.8321939876166196</c:v>
                </c:pt>
                <c:pt idx="1256">
                  <c:v>1.8266606897711035</c:v>
                </c:pt>
                <c:pt idx="1257">
                  <c:v>1.8253018799204326</c:v>
                </c:pt>
                <c:pt idx="1258">
                  <c:v>1.7955341383464545</c:v>
                </c:pt>
                <c:pt idx="1259">
                  <c:v>1.8094024038326844</c:v>
                </c:pt>
                <c:pt idx="1260">
                  <c:v>1.8297565348947973</c:v>
                </c:pt>
                <c:pt idx="1261">
                  <c:v>1.8433306250525314</c:v>
                </c:pt>
                <c:pt idx="1262">
                  <c:v>1.8559801641778502</c:v>
                </c:pt>
                <c:pt idx="1263">
                  <c:v>1.8529963858459642</c:v>
                </c:pt>
                <c:pt idx="1264">
                  <c:v>1.8444933180175385</c:v>
                </c:pt>
                <c:pt idx="1265">
                  <c:v>1.8591740677443758</c:v>
                </c:pt>
                <c:pt idx="1266">
                  <c:v>1.8733505169080771</c:v>
                </c:pt>
                <c:pt idx="1267">
                  <c:v>1.8719636903594541</c:v>
                </c:pt>
                <c:pt idx="1268">
                  <c:v>1.8696943378253439</c:v>
                </c:pt>
                <c:pt idx="1269">
                  <c:v>1.8698344213151037</c:v>
                </c:pt>
                <c:pt idx="1270">
                  <c:v>1.8757179278850193</c:v>
                </c:pt>
                <c:pt idx="1271">
                  <c:v>1.8822878435547588</c:v>
                </c:pt>
                <c:pt idx="1272">
                  <c:v>1.8849914549071245</c:v>
                </c:pt>
                <c:pt idx="1273">
                  <c:v>1.8884795338021458</c:v>
                </c:pt>
                <c:pt idx="1274">
                  <c:v>1.8831983862381978</c:v>
                </c:pt>
                <c:pt idx="1275">
                  <c:v>1.887204774045331</c:v>
                </c:pt>
                <c:pt idx="1276">
                  <c:v>1.8797383240411283</c:v>
                </c:pt>
                <c:pt idx="1277">
                  <c:v>1.8738968425181408</c:v>
                </c:pt>
                <c:pt idx="1278">
                  <c:v>1.8767825624071945</c:v>
                </c:pt>
                <c:pt idx="1279">
                  <c:v>1.8772448379234021</c:v>
                </c:pt>
                <c:pt idx="1280">
                  <c:v>1.8814193259182472</c:v>
                </c:pt>
                <c:pt idx="1281">
                  <c:v>1.8768245874541225</c:v>
                </c:pt>
                <c:pt idx="1282">
                  <c:v>1.8694702042417279</c:v>
                </c:pt>
                <c:pt idx="1283">
                  <c:v>1.8717955901717425</c:v>
                </c:pt>
                <c:pt idx="1284">
                  <c:v>1.8698204129661278</c:v>
                </c:pt>
                <c:pt idx="1285">
                  <c:v>1.8728462163449415</c:v>
                </c:pt>
                <c:pt idx="1286">
                  <c:v>1.8770487210377385</c:v>
                </c:pt>
                <c:pt idx="1287">
                  <c:v>1.8933824559437422</c:v>
                </c:pt>
                <c:pt idx="1288">
                  <c:v>1.8896282184181772</c:v>
                </c:pt>
                <c:pt idx="1289">
                  <c:v>1.8902866108200489</c:v>
                </c:pt>
                <c:pt idx="1290">
                  <c:v>1.9001484884991455</c:v>
                </c:pt>
                <c:pt idx="1291">
                  <c:v>1.895385649847309</c:v>
                </c:pt>
                <c:pt idx="1292">
                  <c:v>1.8994060460034181</c:v>
                </c:pt>
                <c:pt idx="1293">
                  <c:v>1.8966604096041242</c:v>
                </c:pt>
                <c:pt idx="1294">
                  <c:v>1.9057378197405654</c:v>
                </c:pt>
                <c:pt idx="1295">
                  <c:v>1.9227719720953687</c:v>
                </c:pt>
                <c:pt idx="1296">
                  <c:v>1.9382091726669093</c:v>
                </c:pt>
                <c:pt idx="1297">
                  <c:v>1.9556495671420164</c:v>
                </c:pt>
                <c:pt idx="1298">
                  <c:v>1.9561958927520802</c:v>
                </c:pt>
                <c:pt idx="1299">
                  <c:v>1.9366962709775024</c:v>
                </c:pt>
                <c:pt idx="1300">
                  <c:v>1.9547530328075533</c:v>
                </c:pt>
                <c:pt idx="1301">
                  <c:v>1.957722802790463</c:v>
                </c:pt>
                <c:pt idx="1302">
                  <c:v>1.9644748269968899</c:v>
                </c:pt>
                <c:pt idx="1303">
                  <c:v>1.983806348583756</c:v>
                </c:pt>
                <c:pt idx="1304">
                  <c:v>2.0063177653881712</c:v>
                </c:pt>
                <c:pt idx="1305">
                  <c:v>2.0142464909085818</c:v>
                </c:pt>
                <c:pt idx="1306">
                  <c:v>2.0242624604264141</c:v>
                </c:pt>
                <c:pt idx="1307">
                  <c:v>2.0262096209340767</c:v>
                </c:pt>
                <c:pt idx="1308">
                  <c:v>2.0323312694365843</c:v>
                </c:pt>
                <c:pt idx="1309">
                  <c:v>2.0666937494746866</c:v>
                </c:pt>
                <c:pt idx="1310">
                  <c:v>2.0783767125206625</c:v>
                </c:pt>
                <c:pt idx="1311">
                  <c:v>2.0507522483400105</c:v>
                </c:pt>
                <c:pt idx="1312">
                  <c:v>2.0663995741461911</c:v>
                </c:pt>
                <c:pt idx="1313">
                  <c:v>2.0588350656991565</c:v>
                </c:pt>
                <c:pt idx="1314">
                  <c:v>2.0394755274143392</c:v>
                </c:pt>
                <c:pt idx="1315">
                  <c:v>2.0637660045387052</c:v>
                </c:pt>
                <c:pt idx="1316">
                  <c:v>2.0834617431989466</c:v>
                </c:pt>
                <c:pt idx="1317">
                  <c:v>2.0957750819488412</c:v>
                </c:pt>
                <c:pt idx="1318">
                  <c:v>2.1071638696663211</c:v>
                </c:pt>
                <c:pt idx="1319">
                  <c:v>2.1269016333734907</c:v>
                </c:pt>
                <c:pt idx="1320">
                  <c:v>2.1371837615218672</c:v>
                </c:pt>
                <c:pt idx="1321">
                  <c:v>2.1482363488639229</c:v>
                </c:pt>
                <c:pt idx="1322">
                  <c:v>2.1365673941669234</c:v>
                </c:pt>
                <c:pt idx="1323">
                  <c:v>2.1382343876950665</c:v>
                </c:pt>
                <c:pt idx="1324">
                  <c:v>2.1539657635951026</c:v>
                </c:pt>
                <c:pt idx="1325">
                  <c:v>2.1946179923234248</c:v>
                </c:pt>
                <c:pt idx="1326">
                  <c:v>2.2240635418709553</c:v>
                </c:pt>
                <c:pt idx="1327">
                  <c:v>2.2734569803602946</c:v>
                </c:pt>
                <c:pt idx="1328">
                  <c:v>2.3039951811279522</c:v>
                </c:pt>
                <c:pt idx="1329">
                  <c:v>2.2660745804499483</c:v>
                </c:pt>
                <c:pt idx="1330">
                  <c:v>2.2874092959403804</c:v>
                </c:pt>
                <c:pt idx="1331">
                  <c:v>2.3497184321855826</c:v>
                </c:pt>
                <c:pt idx="1332">
                  <c:v>2.4244809906704394</c:v>
                </c:pt>
                <c:pt idx="1333">
                  <c:v>2.3864763398985795</c:v>
                </c:pt>
                <c:pt idx="1334">
                  <c:v>2.3022581458549296</c:v>
                </c:pt>
                <c:pt idx="1335">
                  <c:v>2.2563107612136832</c:v>
                </c:pt>
                <c:pt idx="1336">
                  <c:v>2.1718124001905132</c:v>
                </c:pt>
                <c:pt idx="1337">
                  <c:v>2.2707813857058805</c:v>
                </c:pt>
                <c:pt idx="1338">
                  <c:v>2.3299526517804612</c:v>
                </c:pt>
                <c:pt idx="1339">
                  <c:v>2.3115877062729386</c:v>
                </c:pt>
                <c:pt idx="1340">
                  <c:v>2.2745216148824698</c:v>
                </c:pt>
                <c:pt idx="1341">
                  <c:v>2.2815397977194407</c:v>
                </c:pt>
                <c:pt idx="1342">
                  <c:v>2.2741854145070461</c:v>
                </c:pt>
                <c:pt idx="1343">
                  <c:v>2.2086823746953184</c:v>
                </c:pt>
                <c:pt idx="1344">
                  <c:v>2.2147619981508977</c:v>
                </c:pt>
                <c:pt idx="1345">
                  <c:v>2.2030089933600427</c:v>
                </c:pt>
                <c:pt idx="1346">
                  <c:v>2.2008376992687642</c:v>
                </c:pt>
                <c:pt idx="1347">
                  <c:v>2.1812960524472587</c:v>
                </c:pt>
                <c:pt idx="1348">
                  <c:v>2.1741237777715519</c:v>
                </c:pt>
                <c:pt idx="1349">
                  <c:v>2.1323368727761745</c:v>
                </c:pt>
                <c:pt idx="1350">
                  <c:v>2.1219146611380384</c:v>
                </c:pt>
                <c:pt idx="1351">
                  <c:v>2.1723447174516011</c:v>
                </c:pt>
                <c:pt idx="1352">
                  <c:v>2.1939035665256492</c:v>
                </c:pt>
                <c:pt idx="1353">
                  <c:v>2.1887484941024851</c:v>
                </c:pt>
                <c:pt idx="1354">
                  <c:v>2.1516263693161126</c:v>
                </c:pt>
                <c:pt idx="1355">
                  <c:v>2.1164654133863783</c:v>
                </c:pt>
                <c:pt idx="1356">
                  <c:v>2.114168044154316</c:v>
                </c:pt>
                <c:pt idx="1357">
                  <c:v>2.1126831591628612</c:v>
                </c:pt>
                <c:pt idx="1358">
                  <c:v>2.0821169416972514</c:v>
                </c:pt>
                <c:pt idx="1359">
                  <c:v>2.0937018463003949</c:v>
                </c:pt>
                <c:pt idx="1360">
                  <c:v>2.1237777715518447</c:v>
                </c:pt>
                <c:pt idx="1361">
                  <c:v>2.1310060796234556</c:v>
                </c:pt>
                <c:pt idx="1362">
                  <c:v>2.1439077690303421</c:v>
                </c:pt>
                <c:pt idx="1363">
                  <c:v>2.1766312722382537</c:v>
                </c:pt>
                <c:pt idx="1364">
                  <c:v>2.2078278654077828</c:v>
                </c:pt>
                <c:pt idx="1365">
                  <c:v>2.1835934216793209</c:v>
                </c:pt>
                <c:pt idx="1366">
                  <c:v>2.1759308547894545</c:v>
                </c:pt>
                <c:pt idx="1367">
                  <c:v>2.2014680749726838</c:v>
                </c:pt>
                <c:pt idx="1368">
                  <c:v>2.2093968004930939</c:v>
                </c:pt>
                <c:pt idx="1369">
                  <c:v>2.2218782394307004</c:v>
                </c:pt>
                <c:pt idx="1370">
                  <c:v>2.2157846076261452</c:v>
                </c:pt>
                <c:pt idx="1371">
                  <c:v>2.2329308267727566</c:v>
                </c:pt>
                <c:pt idx="1372">
                  <c:v>2.2251001596951783</c:v>
                </c:pt>
                <c:pt idx="1373">
                  <c:v>2.2263469027540412</c:v>
                </c:pt>
                <c:pt idx="1374">
                  <c:v>2.2263328944050653</c:v>
                </c:pt>
                <c:pt idx="1375">
                  <c:v>2.2369512229288655</c:v>
                </c:pt>
                <c:pt idx="1376">
                  <c:v>2.2417140615807019</c:v>
                </c:pt>
                <c:pt idx="1377">
                  <c:v>2.2468271089569383</c:v>
                </c:pt>
                <c:pt idx="1378">
                  <c:v>2.2550920348527721</c:v>
                </c:pt>
                <c:pt idx="1379">
                  <c:v>2.2538032667469814</c:v>
                </c:pt>
                <c:pt idx="1380">
                  <c:v>2.2429187795926375</c:v>
                </c:pt>
                <c:pt idx="1381">
                  <c:v>2.2463788417897064</c:v>
                </c:pt>
                <c:pt idx="1382">
                  <c:v>2.2392906172078559</c:v>
                </c:pt>
                <c:pt idx="1383">
                  <c:v>2.2465189252794664</c:v>
                </c:pt>
                <c:pt idx="1384">
                  <c:v>2.2249600762054182</c:v>
                </c:pt>
                <c:pt idx="1385">
                  <c:v>2.2237553581934835</c:v>
                </c:pt>
                <c:pt idx="1386">
                  <c:v>2.236502955761634</c:v>
                </c:pt>
                <c:pt idx="1387">
                  <c:v>2.2316420586669654</c:v>
                </c:pt>
                <c:pt idx="1388">
                  <c:v>2.2407895105482867</c:v>
                </c:pt>
                <c:pt idx="1389">
                  <c:v>2.2375115568879052</c:v>
                </c:pt>
                <c:pt idx="1390">
                  <c:v>2.2389123917855041</c:v>
                </c:pt>
                <c:pt idx="1391">
                  <c:v>2.2424144790295015</c:v>
                </c:pt>
                <c:pt idx="1392">
                  <c:v>2.2150981985263218</c:v>
                </c:pt>
                <c:pt idx="1393">
                  <c:v>2.2122685120331718</c:v>
                </c:pt>
                <c:pt idx="1394">
                  <c:v>2.1737455523492</c:v>
                </c:pt>
                <c:pt idx="1395">
                  <c:v>2.1940436500154092</c:v>
                </c:pt>
                <c:pt idx="1396">
                  <c:v>2.1867032751519906</c:v>
                </c:pt>
                <c:pt idx="1397">
                  <c:v>2.199618972907853</c:v>
                </c:pt>
                <c:pt idx="1398">
                  <c:v>2.1791527750539319</c:v>
                </c:pt>
                <c:pt idx="1399">
                  <c:v>2.1934693077073937</c:v>
                </c:pt>
                <c:pt idx="1400">
                  <c:v>2.1931331073319695</c:v>
                </c:pt>
                <c:pt idx="1401">
                  <c:v>2.2016501835093716</c:v>
                </c:pt>
                <c:pt idx="1402">
                  <c:v>2.2128848793881155</c:v>
                </c:pt>
                <c:pt idx="1403">
                  <c:v>2.2287283220799594</c:v>
                </c:pt>
                <c:pt idx="1404">
                  <c:v>2.2118342532149162</c:v>
                </c:pt>
                <c:pt idx="1405">
                  <c:v>2.2122965287311236</c:v>
                </c:pt>
                <c:pt idx="1406">
                  <c:v>2.2136413302328188</c:v>
                </c:pt>
                <c:pt idx="1407">
                  <c:v>2.2025747345417868</c:v>
                </c:pt>
                <c:pt idx="1408">
                  <c:v>2.1721205838679851</c:v>
                </c:pt>
                <c:pt idx="1409">
                  <c:v>2.1782282240215167</c:v>
                </c:pt>
                <c:pt idx="1410">
                  <c:v>2.1741658028184796</c:v>
                </c:pt>
                <c:pt idx="1411">
                  <c:v>2.194660017370353</c:v>
                </c:pt>
                <c:pt idx="1412">
                  <c:v>2.1897430868797803</c:v>
                </c:pt>
                <c:pt idx="1413">
                  <c:v>2.189995237161348</c:v>
                </c:pt>
                <c:pt idx="1414">
                  <c:v>2.1930910822850418</c:v>
                </c:pt>
                <c:pt idx="1415">
                  <c:v>2.1976578040512145</c:v>
                </c:pt>
                <c:pt idx="1416">
                  <c:v>2.217703751435856</c:v>
                </c:pt>
                <c:pt idx="1417">
                  <c:v>2.2541394671224051</c:v>
                </c:pt>
                <c:pt idx="1418">
                  <c:v>2.2621942677835993</c:v>
                </c:pt>
                <c:pt idx="1419">
                  <c:v>2.2453702406634357</c:v>
                </c:pt>
                <c:pt idx="1420">
                  <c:v>2.2471212842854342</c:v>
                </c:pt>
                <c:pt idx="1421">
                  <c:v>2.2403412433810552</c:v>
                </c:pt>
                <c:pt idx="1422">
                  <c:v>2.2433950634578208</c:v>
                </c:pt>
                <c:pt idx="1423">
                  <c:v>2.2653041212562686</c:v>
                </c:pt>
                <c:pt idx="1424">
                  <c:v>2.275950466478021</c:v>
                </c:pt>
                <c:pt idx="1425">
                  <c:v>2.2569831619645311</c:v>
                </c:pt>
                <c:pt idx="1426">
                  <c:v>2.256997170313507</c:v>
                </c:pt>
                <c:pt idx="1427">
                  <c:v>2.2327907432829965</c:v>
                </c:pt>
                <c:pt idx="1428">
                  <c:v>2.2120443784495558</c:v>
                </c:pt>
                <c:pt idx="1429">
                  <c:v>2.2129549211329951</c:v>
                </c:pt>
                <c:pt idx="1430">
                  <c:v>2.1565152831087326</c:v>
                </c:pt>
                <c:pt idx="1431">
                  <c:v>2.0604180091334432</c:v>
                </c:pt>
                <c:pt idx="1432">
                  <c:v>2.0894433082116941</c:v>
                </c:pt>
                <c:pt idx="1433">
                  <c:v>2.1279662678956659</c:v>
                </c:pt>
                <c:pt idx="1434">
                  <c:v>2.1188468327122965</c:v>
                </c:pt>
                <c:pt idx="1435">
                  <c:v>2.1270417168632507</c:v>
                </c:pt>
                <c:pt idx="1436">
                  <c:v>2.1574398341411478</c:v>
                </c:pt>
                <c:pt idx="1437">
                  <c:v>2.1939035665256492</c:v>
                </c:pt>
                <c:pt idx="1438">
                  <c:v>2.195248368027344</c:v>
                </c:pt>
                <c:pt idx="1439">
                  <c:v>2.1828369708346176</c:v>
                </c:pt>
                <c:pt idx="1440">
                  <c:v>2.1730451349004007</c:v>
                </c:pt>
                <c:pt idx="1441">
                  <c:v>2.177681898411453</c:v>
                </c:pt>
                <c:pt idx="1442">
                  <c:v>2.1751603955957752</c:v>
                </c:pt>
                <c:pt idx="1443">
                  <c:v>2.1962709775025915</c:v>
                </c:pt>
                <c:pt idx="1444">
                  <c:v>2.187585801137478</c:v>
                </c:pt>
                <c:pt idx="1445">
                  <c:v>2.1824727537612416</c:v>
                </c:pt>
                <c:pt idx="1446">
                  <c:v>2.135684868181436</c:v>
                </c:pt>
                <c:pt idx="1447">
                  <c:v>2.1527050121872637</c:v>
                </c:pt>
                <c:pt idx="1448">
                  <c:v>2.1594010029977868</c:v>
                </c:pt>
                <c:pt idx="1449">
                  <c:v>2.1321967892864144</c:v>
                </c:pt>
                <c:pt idx="1450">
                  <c:v>2.1189028661082001</c:v>
                </c:pt>
                <c:pt idx="1451">
                  <c:v>2.0657131650463678</c:v>
                </c:pt>
                <c:pt idx="1452">
                  <c:v>2.064004146471297</c:v>
                </c:pt>
                <c:pt idx="1453">
                  <c:v>2.0811783823158603</c:v>
                </c:pt>
                <c:pt idx="1454">
                  <c:v>2.0231277841593589</c:v>
                </c:pt>
                <c:pt idx="1455">
                  <c:v>2.04572325105763</c:v>
                </c:pt>
                <c:pt idx="1456">
                  <c:v>2.0168940688650436</c:v>
                </c:pt>
                <c:pt idx="1457">
                  <c:v>1.9781609839464322</c:v>
                </c:pt>
                <c:pt idx="1458">
                  <c:v>1.9193539349452275</c:v>
                </c:pt>
                <c:pt idx="1459">
                  <c:v>1.9544728658280335</c:v>
                </c:pt>
                <c:pt idx="1460">
                  <c:v>1.8761101616563471</c:v>
                </c:pt>
                <c:pt idx="1461">
                  <c:v>1.764981929229821</c:v>
                </c:pt>
                <c:pt idx="1462">
                  <c:v>1.8447454682991065</c:v>
                </c:pt>
                <c:pt idx="1463">
                  <c:v>1.9218614294119296</c:v>
                </c:pt>
                <c:pt idx="1464">
                  <c:v>1.914002745636399</c:v>
                </c:pt>
                <c:pt idx="1465">
                  <c:v>1.9284733701285968</c:v>
                </c:pt>
                <c:pt idx="1466">
                  <c:v>1.9463620317709356</c:v>
                </c:pt>
                <c:pt idx="1467">
                  <c:v>1.9600902137674054</c:v>
                </c:pt>
                <c:pt idx="1468">
                  <c:v>1.9923514414591095</c:v>
                </c:pt>
                <c:pt idx="1469">
                  <c:v>2.0061776818984116</c:v>
                </c:pt>
                <c:pt idx="1470">
                  <c:v>2.0105202700809683</c:v>
                </c:pt>
                <c:pt idx="1471">
                  <c:v>2.0287731487966827</c:v>
                </c:pt>
                <c:pt idx="1472">
                  <c:v>2.0370100579945647</c:v>
                </c:pt>
                <c:pt idx="1473">
                  <c:v>2.0237441515143026</c:v>
                </c:pt>
                <c:pt idx="1474">
                  <c:v>2.0281567814417389</c:v>
                </c:pt>
                <c:pt idx="1475">
                  <c:v>2.032513377973272</c:v>
                </c:pt>
                <c:pt idx="1476">
                  <c:v>2.0241503936346064</c:v>
                </c:pt>
                <c:pt idx="1477">
                  <c:v>2.0204942145518729</c:v>
                </c:pt>
                <c:pt idx="1478">
                  <c:v>2.0270641302216119</c:v>
                </c:pt>
                <c:pt idx="1479">
                  <c:v>2.0452749838903985</c:v>
                </c:pt>
                <c:pt idx="1480">
                  <c:v>2.0597456083825958</c:v>
                </c:pt>
                <c:pt idx="1481">
                  <c:v>2.0688090101700611</c:v>
                </c:pt>
                <c:pt idx="1482">
                  <c:v>2.0895133499565741</c:v>
                </c:pt>
                <c:pt idx="1483">
                  <c:v>2.078810971338918</c:v>
                </c:pt>
                <c:pt idx="1484">
                  <c:v>2.0900596755666379</c:v>
                </c:pt>
                <c:pt idx="1485">
                  <c:v>2.1018827221023733</c:v>
                </c:pt>
                <c:pt idx="1486">
                  <c:v>2.1037738492141314</c:v>
                </c:pt>
                <c:pt idx="1487">
                  <c:v>2.0970218250077046</c:v>
                </c:pt>
                <c:pt idx="1488">
                  <c:v>2.0919648110273723</c:v>
                </c:pt>
                <c:pt idx="1489">
                  <c:v>2.0980164177849998</c:v>
                </c:pt>
                <c:pt idx="1490">
                  <c:v>2.0712744795898352</c:v>
                </c:pt>
                <c:pt idx="1491">
                  <c:v>2.0695234359678367</c:v>
                </c:pt>
                <c:pt idx="1492">
                  <c:v>2.0628274451573136</c:v>
                </c:pt>
                <c:pt idx="1493">
                  <c:v>2.0649006808057599</c:v>
                </c:pt>
                <c:pt idx="1494">
                  <c:v>2.0472921861429412</c:v>
                </c:pt>
                <c:pt idx="1495">
                  <c:v>2.0448687417700948</c:v>
                </c:pt>
                <c:pt idx="1496">
                  <c:v>2.0441543159723197</c:v>
                </c:pt>
                <c:pt idx="1497">
                  <c:v>2.0507102232930827</c:v>
                </c:pt>
                <c:pt idx="1498">
                  <c:v>2.0428795562155044</c:v>
                </c:pt>
                <c:pt idx="1499">
                  <c:v>2.0318830022693524</c:v>
                </c:pt>
                <c:pt idx="1500">
                  <c:v>2.0364357156865491</c:v>
                </c:pt>
                <c:pt idx="1501">
                  <c:v>2.0392794105286751</c:v>
                </c:pt>
                <c:pt idx="1502">
                  <c:v>2.044546549743647</c:v>
                </c:pt>
                <c:pt idx="1503">
                  <c:v>2.0210825652088644</c:v>
                </c:pt>
                <c:pt idx="1504">
                  <c:v>1.9996357829266243</c:v>
                </c:pt>
                <c:pt idx="1505">
                  <c:v>1.9883170369540246</c:v>
                </c:pt>
                <c:pt idx="1506">
                  <c:v>1.9897598968985517</c:v>
                </c:pt>
                <c:pt idx="1507">
                  <c:v>1.9683551396632395</c:v>
                </c:pt>
                <c:pt idx="1508">
                  <c:v>1.9914408987756702</c:v>
                </c:pt>
                <c:pt idx="1509">
                  <c:v>1.9855994172526827</c:v>
                </c:pt>
                <c:pt idx="1510">
                  <c:v>1.9834141148124282</c:v>
                </c:pt>
                <c:pt idx="1511">
                  <c:v>1.9754293558961142</c:v>
                </c:pt>
                <c:pt idx="1512">
                  <c:v>1.9626117165830834</c:v>
                </c:pt>
                <c:pt idx="1513">
                  <c:v>1.972515619309108</c:v>
                </c:pt>
                <c:pt idx="1514">
                  <c:v>1.9776847000812483</c:v>
                </c:pt>
                <c:pt idx="1515">
                  <c:v>1.9680329476367917</c:v>
                </c:pt>
                <c:pt idx="1516">
                  <c:v>1.9588995041044464</c:v>
                </c:pt>
                <c:pt idx="1517">
                  <c:v>1.9722914857254925</c:v>
                </c:pt>
                <c:pt idx="1518">
                  <c:v>1.9772084162160648</c:v>
                </c:pt>
                <c:pt idx="1519">
                  <c:v>1.9814389376068136</c:v>
                </c:pt>
                <c:pt idx="1520">
                  <c:v>1.9773204830078726</c:v>
                </c:pt>
                <c:pt idx="1521">
                  <c:v>1.9719412770010927</c:v>
                </c:pt>
                <c:pt idx="1522">
                  <c:v>1.9736502955761634</c:v>
                </c:pt>
                <c:pt idx="1523">
                  <c:v>1.9641666433194185</c:v>
                </c:pt>
                <c:pt idx="1524">
                  <c:v>1.9691676239038467</c:v>
                </c:pt>
                <c:pt idx="1525">
                  <c:v>1.9728518196845319</c:v>
                </c:pt>
                <c:pt idx="1526">
                  <c:v>1.9722774773765164</c:v>
                </c:pt>
                <c:pt idx="1527">
                  <c:v>1.966281904014793</c:v>
                </c:pt>
                <c:pt idx="1528">
                  <c:v>1.9415151430252431</c:v>
                </c:pt>
                <c:pt idx="1529">
                  <c:v>1.9223657299750649</c:v>
                </c:pt>
                <c:pt idx="1530">
                  <c:v>1.9024038326842798</c:v>
                </c:pt>
                <c:pt idx="1531">
                  <c:v>1.8958199086655645</c:v>
                </c:pt>
                <c:pt idx="1532">
                  <c:v>1.8853836886784525</c:v>
                </c:pt>
                <c:pt idx="1533">
                  <c:v>1.8865743983414114</c:v>
                </c:pt>
                <c:pt idx="1534">
                  <c:v>1.8841929790154932</c:v>
                </c:pt>
                <c:pt idx="1535">
                  <c:v>1.8683915613705768</c:v>
                </c:pt>
                <c:pt idx="1536">
                  <c:v>1.8642030650267558</c:v>
                </c:pt>
                <c:pt idx="1537">
                  <c:v>1.8701706216905274</c:v>
                </c:pt>
                <c:pt idx="1538">
                  <c:v>1.8864903482475557</c:v>
                </c:pt>
                <c:pt idx="1539">
                  <c:v>1.912657944134704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7CC-452A-BD57-E32CCEBE22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792224"/>
        <c:axId val="250792784"/>
        <c:extLst/>
      </c:lineChart>
      <c:dateAx>
        <c:axId val="250792224"/>
        <c:scaling>
          <c:orientation val="minMax"/>
        </c:scaling>
        <c:delete val="0"/>
        <c:axPos val="b"/>
        <c:numFmt formatCode="mmm/\ 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92784"/>
        <c:crosses val="autoZero"/>
        <c:auto val="1"/>
        <c:lblOffset val="100"/>
        <c:baseTimeUnit val="days"/>
        <c:majorUnit val="8"/>
        <c:majorTimeUnit val="months"/>
      </c:dateAx>
      <c:valAx>
        <c:axId val="250792784"/>
        <c:scaling>
          <c:orientation val="minMax"/>
          <c:max val="7.7"/>
          <c:min val="0.70000000000000007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92224"/>
        <c:crosses val="autoZero"/>
        <c:crossBetween val="between"/>
        <c:majorUnit val="1.7500000000000002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4.7243257261052676E-2"/>
          <c:y val="0.15686006406779313"/>
          <c:w val="0.29217193682247933"/>
          <c:h val="0.269040518273649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t-EE" sz="900" b="0" i="0" u="none" strike="noStrike" kern="1200" baseline="0">
              <a:solidFill>
                <a:schemeClr val="tx1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>
                <a:latin typeface="HelveticaNeueLT Pro 65 Md" panose="020B0604020202020204" pitchFamily="34" charset="-70"/>
              </a:defRPr>
            </a:pPr>
            <a:r>
              <a:rPr lang="et-EE" sz="1100">
                <a:latin typeface="HelveticaNeueLT Pro 65 Md" panose="020B0604020202020204" pitchFamily="34" charset="-70"/>
              </a:rPr>
              <a:t>Laenude maht (neto)</a:t>
            </a:r>
          </a:p>
        </c:rich>
      </c:tx>
      <c:layout>
        <c:manualLayout>
          <c:xMode val="edge"/>
          <c:yMode val="edge"/>
          <c:x val="0.39794873997709052"/>
          <c:y val="3.153211805555555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4076174112256579E-2"/>
          <c:y val="0.15380772569444445"/>
          <c:w val="0.93172723367697596"/>
          <c:h val="0.6465850694444444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pL!$D$69</c:f>
              <c:strCache>
                <c:ptCount val="1"/>
                <c:pt idx="0">
                  <c:v>Ettevõtete laenud</c:v>
                </c:pt>
              </c:strCache>
            </c:strRef>
          </c:tx>
          <c:spPr>
            <a:solidFill>
              <a:srgbClr val="F4CBB5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pL!$E$67:$M$67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pL!$E$69:$M$69</c:f>
              <c:numCache>
                <c:formatCode>#,##0</c:formatCode>
                <c:ptCount val="9"/>
                <c:pt idx="0">
                  <c:v>909.94178194999995</c:v>
                </c:pt>
                <c:pt idx="1">
                  <c:v>922.17770774999997</c:v>
                </c:pt>
                <c:pt idx="2">
                  <c:v>1191.36309955</c:v>
                </c:pt>
                <c:pt idx="3">
                  <c:v>1259.1364377500001</c:v>
                </c:pt>
                <c:pt idx="4">
                  <c:v>1308.8198749799999</c:v>
                </c:pt>
                <c:pt idx="5">
                  <c:v>1416.18576953</c:v>
                </c:pt>
                <c:pt idx="6">
                  <c:v>1478.8469357400002</c:v>
                </c:pt>
                <c:pt idx="7">
                  <c:v>1510.96885363</c:v>
                </c:pt>
                <c:pt idx="8">
                  <c:v>1603.6630585400001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4C-4A5A-90C6-14FDF3371950}"/>
            </c:ext>
          </c:extLst>
        </c:ser>
        <c:ser>
          <c:idx val="1"/>
          <c:order val="1"/>
          <c:tx>
            <c:strRef>
              <c:f>pL!$D$75</c:f>
              <c:strCache>
                <c:ptCount val="1"/>
                <c:pt idx="0">
                  <c:v>Jaelaenud</c:v>
                </c:pt>
              </c:strCache>
            </c:strRef>
          </c:tx>
          <c:spPr>
            <a:solidFill>
              <a:srgbClr val="83A7A3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pL!$E$67:$M$67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pL!$E$75:$M$75</c:f>
              <c:numCache>
                <c:formatCode>#,##0</c:formatCode>
                <c:ptCount val="9"/>
                <c:pt idx="0">
                  <c:v>894.09423119000007</c:v>
                </c:pt>
                <c:pt idx="1">
                  <c:v>933.64509693000014</c:v>
                </c:pt>
                <c:pt idx="2">
                  <c:v>1017.45982191</c:v>
                </c:pt>
                <c:pt idx="3">
                  <c:v>1045.2113043099998</c:v>
                </c:pt>
                <c:pt idx="4">
                  <c:v>1092.51671672</c:v>
                </c:pt>
                <c:pt idx="5">
                  <c:v>1132.67784566</c:v>
                </c:pt>
                <c:pt idx="6">
                  <c:v>1198.3134201599999</c:v>
                </c:pt>
                <c:pt idx="7">
                  <c:v>1241.5536677000002</c:v>
                </c:pt>
                <c:pt idx="8">
                  <c:v>1321.0358736500002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F4C-4A5A-90C6-14FDF3371950}"/>
            </c:ext>
          </c:extLst>
        </c:ser>
        <c:ser>
          <c:idx val="2"/>
          <c:order val="2"/>
          <c:tx>
            <c:strRef>
              <c:f>pL!$D$89</c:f>
              <c:strCache>
                <c:ptCount val="1"/>
                <c:pt idx="0">
                  <c:v>Laenud seotud ettevõtetele</c:v>
                </c:pt>
              </c:strCache>
            </c:strRef>
          </c:tx>
          <c:invertIfNegative val="0"/>
          <c:cat>
            <c:strRef>
              <c:f>pL!$E$67:$M$67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pL!$E$89:$M$89</c:f>
              <c:numCache>
                <c:formatCode>#,##0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F4C-4A5A-90C6-14FDF3371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08359456"/>
        <c:axId val="308360016"/>
        <c:extLst/>
      </c:barChart>
      <c:lineChart>
        <c:grouping val="standard"/>
        <c:varyColors val="0"/>
        <c:ser>
          <c:idx val="3"/>
          <c:order val="3"/>
          <c:tx>
            <c:strRef>
              <c:f>pL!$D$90</c:f>
              <c:strCache>
                <c:ptCount val="1"/>
                <c:pt idx="0">
                  <c:v>Netolaenud</c:v>
                </c:pt>
              </c:strCache>
            </c:strRef>
          </c:tx>
          <c:spPr>
            <a:ln w="19050">
              <a:noFill/>
            </a:ln>
          </c:spPr>
          <c:marker>
            <c:symbol val="none"/>
          </c:marker>
          <c:dLbls>
            <c:dLbl>
              <c:idx val="4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F4C-4A5A-90C6-14FDF3371950}"/>
                </c:ext>
              </c:extLst>
            </c:dLbl>
            <c:dLbl>
              <c:idx val="8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F4C-4A5A-90C6-14FDF3371950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pL!$E$67:$M$67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pL!$E$90:$M$90</c:f>
              <c:numCache>
                <c:formatCode>#,##0</c:formatCode>
                <c:ptCount val="9"/>
                <c:pt idx="0">
                  <c:v>1804.0360131400005</c:v>
                </c:pt>
                <c:pt idx="1">
                  <c:v>1855.82280468</c:v>
                </c:pt>
                <c:pt idx="2">
                  <c:v>2208.8229214600001</c:v>
                </c:pt>
                <c:pt idx="3">
                  <c:v>2304.3477420599997</c:v>
                </c:pt>
                <c:pt idx="4">
                  <c:v>2401.3365916999996</c:v>
                </c:pt>
                <c:pt idx="5">
                  <c:v>2548.8636151900009</c:v>
                </c:pt>
                <c:pt idx="6">
                  <c:v>2677.1603559</c:v>
                </c:pt>
                <c:pt idx="7">
                  <c:v>2752.52252133</c:v>
                </c:pt>
                <c:pt idx="8">
                  <c:v>2924.6989321900001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F4C-4A5A-90C6-14FDF33719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08359456"/>
        <c:axId val="308360016"/>
      </c:lineChart>
      <c:catAx>
        <c:axId val="308359456"/>
        <c:scaling>
          <c:orientation val="minMax"/>
        </c:scaling>
        <c:delete val="0"/>
        <c:axPos val="b"/>
        <c:numFmt formatCode="mmm\-yy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308360016"/>
        <c:crosses val="autoZero"/>
        <c:auto val="0"/>
        <c:lblAlgn val="ctr"/>
        <c:lblOffset val="100"/>
        <c:noMultiLvlLbl val="0"/>
      </c:catAx>
      <c:valAx>
        <c:axId val="308360016"/>
        <c:scaling>
          <c:orientation val="minMax"/>
          <c:max val="3200"/>
        </c:scaling>
        <c:delete val="0"/>
        <c:axPos val="l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t-EE"/>
                  <a:t>EURm</a:t>
                </a:r>
              </a:p>
            </c:rich>
          </c:tx>
          <c:layout>
            <c:manualLayout>
              <c:xMode val="edge"/>
              <c:yMode val="edge"/>
              <c:x val="1.1514891179839634E-3"/>
              <c:y val="4.4835069444444445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/>
            </a:pPr>
            <a:endParaRPr lang="et-EE"/>
          </a:p>
        </c:txPr>
        <c:crossAx val="308359456"/>
        <c:crosses val="autoZero"/>
        <c:crossBetween val="between"/>
        <c:majorUnit val="800"/>
      </c:val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3.0229810996563574E-2"/>
          <c:y val="0.90021484375000005"/>
          <c:w val="0.95051432748538012"/>
          <c:h val="9.9785156250000007E-2"/>
        </c:manualLayout>
      </c:layout>
      <c:overlay val="0"/>
      <c:spPr>
        <a:noFill/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 b="0" i="0" u="none" strike="noStrike" baseline="0">
          <a:solidFill>
            <a:schemeClr val="tx1"/>
          </a:solidFill>
          <a:latin typeface="HelveticaNeueLT Pro 45 Lt" panose="020B0403020202020204" pitchFamily="34" charset="-70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HelveticaNeueLT Pro 65 Md" panose="020B0604020202020204" pitchFamily="34" charset="-70"/>
                <a:ea typeface="Calibri"/>
                <a:cs typeface="Calibri"/>
              </a:defRPr>
            </a:pPr>
            <a:r>
              <a:rPr lang="et-EE" sz="1100" b="0">
                <a:latin typeface="HelveticaNeueLT Pro 65 Md" panose="020B0604020202020204" pitchFamily="34" charset="-70"/>
              </a:rPr>
              <a:t>Fondide maht ja klientide</a:t>
            </a:r>
            <a:r>
              <a:rPr lang="et-EE" sz="1100" b="0" baseline="0">
                <a:latin typeface="HelveticaNeueLT Pro 65 Md" panose="020B0604020202020204" pitchFamily="34" charset="-70"/>
              </a:rPr>
              <a:t> arv</a:t>
            </a:r>
            <a:endParaRPr lang="et-EE" sz="1100" b="0">
              <a:latin typeface="HelveticaNeueLT Pro 65 Md" panose="020B0604020202020204" pitchFamily="34" charset="-70"/>
            </a:endParaRPr>
          </a:p>
        </c:rich>
      </c:tx>
      <c:layout>
        <c:manualLayout>
          <c:xMode val="edge"/>
          <c:yMode val="edge"/>
          <c:x val="0.37521950171821306"/>
          <c:y val="8.697916666666678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5894616265750272E-2"/>
          <c:y val="0.15969887278582928"/>
          <c:w val="0.88320733104238258"/>
          <c:h val="0.64192149758454109"/>
        </c:manualLayout>
      </c:layout>
      <c:barChart>
        <c:barDir val="col"/>
        <c:grouping val="stacked"/>
        <c:varyColors val="0"/>
        <c:ser>
          <c:idx val="2"/>
          <c:order val="0"/>
          <c:tx>
            <c:strRef>
              <c:f>vhAUM!$C$113</c:f>
              <c:strCache>
                <c:ptCount val="1"/>
                <c:pt idx="0">
                  <c:v>II samba fondid</c:v>
                </c:pt>
              </c:strCache>
            </c:strRef>
          </c:tx>
          <c:spPr>
            <a:solidFill>
              <a:srgbClr val="F4CBB5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vhAUM!$D$111:$L$111</c:f>
              <c:strCache>
                <c:ptCount val="9"/>
                <c:pt idx="0">
                  <c:v>II kv-20</c:v>
                </c:pt>
                <c:pt idx="1">
                  <c:v>III kv-20</c:v>
                </c:pt>
                <c:pt idx="2">
                  <c:v>IV kv-20</c:v>
                </c:pt>
                <c:pt idx="3">
                  <c:v>I kv-21</c:v>
                </c:pt>
                <c:pt idx="4">
                  <c:v>II kv-21</c:v>
                </c:pt>
                <c:pt idx="5">
                  <c:v>III kv-21</c:v>
                </c:pt>
                <c:pt idx="6">
                  <c:v>IV kv-21</c:v>
                </c:pt>
                <c:pt idx="7">
                  <c:v>I kv-22</c:v>
                </c:pt>
                <c:pt idx="8">
                  <c:v>II kv-22</c:v>
                </c:pt>
              </c:strCache>
            </c:strRef>
          </c:cat>
          <c:val>
            <c:numRef>
              <c:f>vhAUM!$D$113:$L$113</c:f>
              <c:numCache>
                <c:formatCode>0</c:formatCode>
                <c:ptCount val="9"/>
                <c:pt idx="0">
                  <c:v>1413.6739186100001</c:v>
                </c:pt>
                <c:pt idx="1">
                  <c:v>1468.0925244534903</c:v>
                </c:pt>
                <c:pt idx="2">
                  <c:v>1501.7789681800002</c:v>
                </c:pt>
                <c:pt idx="3">
                  <c:v>1546.7067498799997</c:v>
                </c:pt>
                <c:pt idx="4">
                  <c:v>1574.8449594799997</c:v>
                </c:pt>
                <c:pt idx="5">
                  <c:v>1236.5820524499998</c:v>
                </c:pt>
                <c:pt idx="6">
                  <c:v>1290.4966541399999</c:v>
                </c:pt>
                <c:pt idx="7">
                  <c:v>1301.0011543200003</c:v>
                </c:pt>
                <c:pt idx="8">
                  <c:v>1200.2199940500002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E6-4841-B8FD-07B699A43AFD}"/>
            </c:ext>
          </c:extLst>
        </c:ser>
        <c:ser>
          <c:idx val="1"/>
          <c:order val="2"/>
          <c:tx>
            <c:strRef>
              <c:f>vhAUM!$C$115</c:f>
              <c:strCache>
                <c:ptCount val="1"/>
                <c:pt idx="0">
                  <c:v>Muud fondid</c:v>
                </c:pt>
              </c:strCache>
            </c:strRef>
          </c:tx>
          <c:spPr>
            <a:solidFill>
              <a:srgbClr val="48747F"/>
            </a:solidFill>
            <a:ln w="6350">
              <a:solidFill>
                <a:schemeClr val="bg1"/>
              </a:solidFill>
            </a:ln>
          </c:spPr>
          <c:invertIfNegative val="0"/>
          <c:cat>
            <c:strRef>
              <c:f>vhAUM!$D$111:$L$111</c:f>
              <c:strCache>
                <c:ptCount val="9"/>
                <c:pt idx="0">
                  <c:v>II kv-20</c:v>
                </c:pt>
                <c:pt idx="1">
                  <c:v>III kv-20</c:v>
                </c:pt>
                <c:pt idx="2">
                  <c:v>IV kv-20</c:v>
                </c:pt>
                <c:pt idx="3">
                  <c:v>I kv-21</c:v>
                </c:pt>
                <c:pt idx="4">
                  <c:v>II kv-21</c:v>
                </c:pt>
                <c:pt idx="5">
                  <c:v>III kv-21</c:v>
                </c:pt>
                <c:pt idx="6">
                  <c:v>IV kv-21</c:v>
                </c:pt>
                <c:pt idx="7">
                  <c:v>I kv-22</c:v>
                </c:pt>
                <c:pt idx="8">
                  <c:v>II kv-22</c:v>
                </c:pt>
              </c:strCache>
            </c:strRef>
          </c:cat>
          <c:val>
            <c:numRef>
              <c:f>vhAUM!$D$115:$L$115</c:f>
              <c:numCache>
                <c:formatCode>0</c:formatCode>
                <c:ptCount val="9"/>
                <c:pt idx="0">
                  <c:v>26.276259429999861</c:v>
                </c:pt>
                <c:pt idx="1">
                  <c:v>27.84895506999991</c:v>
                </c:pt>
                <c:pt idx="2">
                  <c:v>35.294687229999809</c:v>
                </c:pt>
                <c:pt idx="3">
                  <c:v>40.253826590000422</c:v>
                </c:pt>
                <c:pt idx="4">
                  <c:v>45.079098680000051</c:v>
                </c:pt>
                <c:pt idx="5">
                  <c:v>47.817940159999999</c:v>
                </c:pt>
                <c:pt idx="6">
                  <c:v>58.631548100000018</c:v>
                </c:pt>
                <c:pt idx="7">
                  <c:v>60.912990029999989</c:v>
                </c:pt>
                <c:pt idx="8">
                  <c:v>58.477508820000104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E6-4841-B8FD-07B699A4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601421456"/>
        <c:axId val="601422016"/>
        <c:extLst>
          <c:ext xmlns:c15="http://schemas.microsoft.com/office/drawing/2012/chart" uri="{02D57815-91ED-43cb-92C2-25804820EDAC}">
            <c15:filteredBarSeries>
              <c15:ser>
                <c:idx val="0"/>
                <c:order val="1"/>
                <c:tx>
                  <c:strRef>
                    <c:extLst>
                      <c:ext uri="{02D57815-91ED-43cb-92C2-25804820EDAC}">
                        <c15:formulaRef>
                          <c15:sqref>vhAUM!$C$114</c15:sqref>
                        </c15:formulaRef>
                      </c:ext>
                    </c:extLst>
                    <c:strCache>
                      <c:ptCount val="1"/>
                    </c:strCache>
                  </c:strRef>
                </c:tx>
                <c:spPr>
                  <a:solidFill>
                    <a:srgbClr val="B45A5A"/>
                  </a:solidFill>
                  <a:ln w="25400">
                    <a:noFill/>
                  </a:ln>
                </c:spPr>
                <c:invertIfNegative val="0"/>
                <c:cat>
                  <c:strRef>
                    <c:extLst>
                      <c:ext uri="{02D57815-91ED-43cb-92C2-25804820EDAC}">
                        <c15:formulaRef>
                          <c15:sqref>vhAUM!$D$111:$L$111</c15:sqref>
                        </c15:formulaRef>
                      </c:ext>
                    </c:extLst>
                    <c:strCache>
                      <c:ptCount val="9"/>
                      <c:pt idx="0">
                        <c:v>II kv-20</c:v>
                      </c:pt>
                      <c:pt idx="1">
                        <c:v>III kv-20</c:v>
                      </c:pt>
                      <c:pt idx="2">
                        <c:v>IV kv-20</c:v>
                      </c:pt>
                      <c:pt idx="3">
                        <c:v>I kv-21</c:v>
                      </c:pt>
                      <c:pt idx="4">
                        <c:v>II kv-21</c:v>
                      </c:pt>
                      <c:pt idx="5">
                        <c:v>III kv-21</c:v>
                      </c:pt>
                      <c:pt idx="6">
                        <c:v>IV kv-21</c:v>
                      </c:pt>
                      <c:pt idx="7">
                        <c:v>I kv-22</c:v>
                      </c:pt>
                      <c:pt idx="8">
                        <c:v>II kv-22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vhAUM!$D$114:$L$114</c15:sqref>
                        </c15:formulaRef>
                      </c:ext>
                    </c:extLst>
                    <c:numCache>
                      <c:formatCode>General</c:formatCode>
                      <c:ptCount val="9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B-64E6-4841-B8FD-07B699A43AFD}"/>
                  </c:ext>
                </c:extLst>
              </c15:ser>
            </c15:filteredBarSeries>
          </c:ext>
        </c:extLst>
      </c:barChart>
      <c:lineChart>
        <c:grouping val="standard"/>
        <c:varyColors val="0"/>
        <c:ser>
          <c:idx val="3"/>
          <c:order val="3"/>
          <c:spPr>
            <a:ln>
              <a:noFill/>
            </a:ln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4E6-4841-B8FD-07B699A43AF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E6-4841-B8FD-07B699A43AF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4E6-4841-B8FD-07B699A43AF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E6-4841-B8FD-07B699A43AF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4E6-4841-B8FD-07B699A43AF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E6-4841-B8FD-07B699A43AF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4E6-4841-B8FD-07B699A43AFD}"/>
                </c:ext>
              </c:extLst>
            </c:dLbl>
            <c:numFmt formatCode="#,##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chemeClr val="tx1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endParaRPr lang="et-E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vhAUM!$D$111:$L$111</c:f>
              <c:strCache>
                <c:ptCount val="9"/>
                <c:pt idx="0">
                  <c:v>II kv-20</c:v>
                </c:pt>
                <c:pt idx="1">
                  <c:v>III kv-20</c:v>
                </c:pt>
                <c:pt idx="2">
                  <c:v>IV kv-20</c:v>
                </c:pt>
                <c:pt idx="3">
                  <c:v>I kv-21</c:v>
                </c:pt>
                <c:pt idx="4">
                  <c:v>II kv-21</c:v>
                </c:pt>
                <c:pt idx="5">
                  <c:v>III kv-21</c:v>
                </c:pt>
                <c:pt idx="6">
                  <c:v>IV kv-21</c:v>
                </c:pt>
                <c:pt idx="7">
                  <c:v>I kv-22</c:v>
                </c:pt>
                <c:pt idx="8">
                  <c:v>II kv-22</c:v>
                </c:pt>
              </c:strCache>
            </c:strRef>
          </c:cat>
          <c:val>
            <c:numRef>
              <c:f>vhAUM!$D$116:$L$116</c:f>
              <c:numCache>
                <c:formatCode>0</c:formatCode>
                <c:ptCount val="9"/>
                <c:pt idx="0">
                  <c:v>1439.9501780399999</c:v>
                </c:pt>
                <c:pt idx="1">
                  <c:v>1495.9414795234902</c:v>
                </c:pt>
                <c:pt idx="2">
                  <c:v>1537.0736554100001</c:v>
                </c:pt>
                <c:pt idx="3">
                  <c:v>1586.9605764700002</c:v>
                </c:pt>
                <c:pt idx="4">
                  <c:v>1619.9240581599997</c:v>
                </c:pt>
                <c:pt idx="5">
                  <c:v>1284.3999926099998</c:v>
                </c:pt>
                <c:pt idx="6">
                  <c:v>1349.1282022399998</c:v>
                </c:pt>
                <c:pt idx="7">
                  <c:v>1361.9141443500002</c:v>
                </c:pt>
                <c:pt idx="8">
                  <c:v>1258.6975028700003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64E6-4841-B8FD-07B699A4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421456"/>
        <c:axId val="601422016"/>
      </c:lineChart>
      <c:lineChart>
        <c:grouping val="standard"/>
        <c:varyColors val="0"/>
        <c:ser>
          <c:idx val="4"/>
          <c:order val="4"/>
          <c:tx>
            <c:strRef>
              <c:f>vhAUM!$C$118</c:f>
              <c:strCache>
                <c:ptCount val="1"/>
                <c:pt idx="0">
                  <c:v>II samba aktiivsete klientide arv</c:v>
                </c:pt>
              </c:strCache>
            </c:strRef>
          </c:tx>
          <c:spPr>
            <a:ln w="19050">
              <a:solidFill>
                <a:srgbClr val="7EA8A3"/>
              </a:solidFill>
            </a:ln>
          </c:spPr>
          <c:marker>
            <c:symbol val="none"/>
          </c:marker>
          <c:val>
            <c:numRef>
              <c:f>vhAUM!$D$118:$L$118</c:f>
              <c:numCache>
                <c:formatCode>#,##0</c:formatCode>
                <c:ptCount val="9"/>
                <c:pt idx="0">
                  <c:v>172.78</c:v>
                </c:pt>
                <c:pt idx="1">
                  <c:v>176.792</c:v>
                </c:pt>
                <c:pt idx="2">
                  <c:v>180.33</c:v>
                </c:pt>
                <c:pt idx="3">
                  <c:v>176.55</c:v>
                </c:pt>
                <c:pt idx="4">
                  <c:v>174.74600000000001</c:v>
                </c:pt>
                <c:pt idx="5">
                  <c:v>138.96</c:v>
                </c:pt>
                <c:pt idx="6">
                  <c:v>138.44300000000001</c:v>
                </c:pt>
                <c:pt idx="7">
                  <c:v>135.12299999999999</c:v>
                </c:pt>
                <c:pt idx="8">
                  <c:v>130.91200000000001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64E6-4841-B8FD-07B699A43A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01423136"/>
        <c:axId val="601422576"/>
      </c:lineChart>
      <c:catAx>
        <c:axId val="60142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601422016"/>
        <c:crossesAt val="0"/>
        <c:auto val="0"/>
        <c:lblAlgn val="ctr"/>
        <c:lblOffset val="100"/>
        <c:noMultiLvlLbl val="0"/>
      </c:catAx>
      <c:valAx>
        <c:axId val="601422016"/>
        <c:scaling>
          <c:orientation val="minMax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00" b="0" i="0" u="none" strike="noStrike" baseline="0">
                    <a:solidFill>
                      <a:schemeClr val="tx1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r>
                  <a:rPr lang="et-EE" sz="900">
                    <a:solidFill>
                      <a:schemeClr val="tx1"/>
                    </a:solidFill>
                    <a:latin typeface="HelveticaNeueLT Pro 45 Lt" panose="020B0403020202020204" pitchFamily="34" charset="-70"/>
                  </a:rPr>
                  <a:t>EURm</a:t>
                </a:r>
              </a:p>
            </c:rich>
          </c:tx>
          <c:layout>
            <c:manualLayout>
              <c:xMode val="edge"/>
              <c:yMode val="edge"/>
              <c:x val="7.6217067583046955E-4"/>
              <c:y val="4.1744791666666666E-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601421456"/>
        <c:crosses val="autoZero"/>
        <c:crossBetween val="between"/>
        <c:majorUnit val="450"/>
      </c:valAx>
      <c:valAx>
        <c:axId val="601422576"/>
        <c:scaling>
          <c:orientation val="minMax"/>
          <c:max val="240"/>
          <c:min val="10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>
                    <a:latin typeface="HelveticaNeueLT Pro 45 Lt" panose="020B0403020202020204" pitchFamily="34" charset="-70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kliente</a:t>
                </a:r>
                <a:r>
                  <a:rPr lang="et-EE" sz="900" baseline="0">
                    <a:latin typeface="HelveticaNeueLT Pro 45 Lt" panose="020B0403020202020204" pitchFamily="34" charset="-70"/>
                  </a:rPr>
                  <a:t> (tuh.)</a:t>
                </a:r>
                <a:endParaRPr lang="et-EE" sz="900">
                  <a:latin typeface="HelveticaNeueLT Pro 45 Lt" panose="020B0403020202020204" pitchFamily="34" charset="-70"/>
                </a:endParaRPr>
              </a:p>
            </c:rich>
          </c:tx>
          <c:layout>
            <c:manualLayout>
              <c:xMode val="edge"/>
              <c:yMode val="edge"/>
              <c:x val="0.90095307017543858"/>
              <c:y val="1.2321256038647343E-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/>
                </a:solidFill>
                <a:latin typeface="HelveticaNeueLT Pro 45 Lt" panose="020B0403020202020204" pitchFamily="34" charset="-70"/>
              </a:defRPr>
            </a:pPr>
            <a:endParaRPr lang="et-EE"/>
          </a:p>
        </c:txPr>
        <c:crossAx val="601423136"/>
        <c:crosses val="max"/>
        <c:crossBetween val="between"/>
        <c:majorUnit val="35"/>
      </c:valAx>
      <c:catAx>
        <c:axId val="601423136"/>
        <c:scaling>
          <c:orientation val="minMax"/>
        </c:scaling>
        <c:delete val="1"/>
        <c:axPos val="b"/>
        <c:majorTickMark val="out"/>
        <c:minorTickMark val="none"/>
        <c:tickLblPos val="nextTo"/>
        <c:crossAx val="601422576"/>
        <c:crossesAt val="110"/>
        <c:auto val="0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4.955226231386025E-2"/>
          <c:y val="0.91835286458333332"/>
          <c:w val="0.90387660818713456"/>
          <c:h val="8.1646940418679551E-2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900" b="0" i="0" u="none" strike="noStrike" baseline="0">
              <a:solidFill>
                <a:schemeClr val="tx1"/>
              </a:solidFill>
              <a:latin typeface="HelveticaNeueLT Pro 45 Lt" panose="020B0403020202020204" pitchFamily="34" charset="-70"/>
              <a:ea typeface="Calibri"/>
              <a:cs typeface="Calibri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t-EE" sz="1100" b="0" i="0" u="none" strike="noStrike" kern="1200" spc="0" baseline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i="0" u="none" strike="noStrike" kern="1200" spc="0" baseline="0" dirty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rPr>
              <a:t>Võrreldavate pensionifondide </a:t>
            </a:r>
            <a:r>
              <a:rPr lang="et-EE" sz="1100" b="0" i="0" baseline="0" dirty="0">
                <a:effectLst/>
                <a:latin typeface="HelveticaNeueLT Pro 65 Md" panose="020B0604020202020204" pitchFamily="34" charset="-70"/>
              </a:rPr>
              <a:t>NAV muutus alates aasta algusest</a:t>
            </a:r>
            <a:endParaRPr lang="et-EE" sz="1100" b="0" dirty="0">
              <a:effectLst/>
              <a:latin typeface="HelveticaNeueLT Pro 65 Md" panose="020B0604020202020204" pitchFamily="34" charset="-70"/>
            </a:endParaRPr>
          </a:p>
        </c:rich>
      </c:tx>
      <c:layout>
        <c:manualLayout>
          <c:xMode val="edge"/>
          <c:yMode val="edge"/>
          <c:x val="0.19260490543735226"/>
          <c:y val="5.5121527777777781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t-EE" sz="1100" b="0" i="0" u="none" strike="noStrike" kern="1200" spc="0" baseline="0">
              <a:solidFill>
                <a:sysClr val="windowText" lastClr="000000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6.0719444444444437E-2"/>
          <c:y val="0.17576215277777779"/>
          <c:w val="0.86092760047281325"/>
          <c:h val="0.59588107638888888"/>
        </c:manualLayout>
      </c:layout>
      <c:lineChart>
        <c:grouping val="standard"/>
        <c:varyColors val="0"/>
        <c:ser>
          <c:idx val="0"/>
          <c:order val="0"/>
          <c:tx>
            <c:strRef>
              <c:f>'5050'!$A$22</c:f>
              <c:strCache>
                <c:ptCount val="1"/>
                <c:pt idx="0">
                  <c:v>LHV L</c:v>
                </c:pt>
              </c:strCache>
            </c:strRef>
          </c:tx>
          <c:spPr>
            <a:ln w="28575" cap="rnd">
              <a:solidFill>
                <a:srgbClr val="52757F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[0]!g_LHVL</c:f>
              <c:numCache>
                <c:formatCode>0.0%</c:formatCode>
                <c:ptCount val="126"/>
                <c:pt idx="0">
                  <c:v>0</c:v>
                </c:pt>
                <c:pt idx="1">
                  <c:v>1.2964519755700454E-3</c:v>
                </c:pt>
                <c:pt idx="2">
                  <c:v>5.8137768279467039E-3</c:v>
                </c:pt>
                <c:pt idx="3">
                  <c:v>6.4062958949062665E-3</c:v>
                </c:pt>
                <c:pt idx="4">
                  <c:v>8.8624646767487825E-4</c:v>
                </c:pt>
                <c:pt idx="5">
                  <c:v>-1.1141384165058721E-4</c:v>
                </c:pt>
                <c:pt idx="6">
                  <c:v>-1.1749096028602635E-3</c:v>
                </c:pt>
                <c:pt idx="7">
                  <c:v>2.5929039511398688E-3</c:v>
                </c:pt>
                <c:pt idx="8">
                  <c:v>5.2567076196938789E-3</c:v>
                </c:pt>
                <c:pt idx="9">
                  <c:v>3.7576850229410486E-3</c:v>
                </c:pt>
                <c:pt idx="10">
                  <c:v>3.7931348816480082E-3</c:v>
                </c:pt>
                <c:pt idx="11">
                  <c:v>6.902593916804145E-3</c:v>
                </c:pt>
                <c:pt idx="12">
                  <c:v>5.4694067719358586E-3</c:v>
                </c:pt>
                <c:pt idx="13">
                  <c:v>1.0791949843514281E-2</c:v>
                </c:pt>
                <c:pt idx="14">
                  <c:v>1.2007373570610991E-2</c:v>
                </c:pt>
                <c:pt idx="15">
                  <c:v>5.5605635514681673E-3</c:v>
                </c:pt>
                <c:pt idx="16">
                  <c:v>-1.4635727380457597E-3</c:v>
                </c:pt>
                <c:pt idx="17">
                  <c:v>2.2384053640700508E-3</c:v>
                </c:pt>
                <c:pt idx="18">
                  <c:v>2.6182252787878557E-3</c:v>
                </c:pt>
                <c:pt idx="19">
                  <c:v>-2.3802047988985553E-4</c:v>
                </c:pt>
                <c:pt idx="20">
                  <c:v>-2.5726468890217014E-3</c:v>
                </c:pt>
                <c:pt idx="21">
                  <c:v>1.0938813543872605E-3</c:v>
                </c:pt>
                <c:pt idx="22">
                  <c:v>6.4012316293768912E-3</c:v>
                </c:pt>
                <c:pt idx="23">
                  <c:v>6.2543679290192333E-3</c:v>
                </c:pt>
                <c:pt idx="24">
                  <c:v>3.4892789498739418E-3</c:v>
                </c:pt>
                <c:pt idx="25">
                  <c:v>6.8874011202146868E-4</c:v>
                </c:pt>
                <c:pt idx="26">
                  <c:v>2.7904103067932784E-3</c:v>
                </c:pt>
                <c:pt idx="27">
                  <c:v>4.5831603042609803E-3</c:v>
                </c:pt>
                <c:pt idx="28">
                  <c:v>8.178788830256023E-3</c:v>
                </c:pt>
                <c:pt idx="29">
                  <c:v>7.1709999898714738E-3</c:v>
                </c:pt>
                <c:pt idx="30">
                  <c:v>1.1333826255178314E-2</c:v>
                </c:pt>
                <c:pt idx="31">
                  <c:v>1.229097244026689E-2</c:v>
                </c:pt>
                <c:pt idx="32">
                  <c:v>1.3835573426785874E-2</c:v>
                </c:pt>
                <c:pt idx="33">
                  <c:v>2.1042023275364308E-2</c:v>
                </c:pt>
                <c:pt idx="34">
                  <c:v>2.394891168933766E-2</c:v>
                </c:pt>
                <c:pt idx="35">
                  <c:v>2.1867498556684239E-2</c:v>
                </c:pt>
                <c:pt idx="36">
                  <c:v>1.9406265509313236E-2</c:v>
                </c:pt>
                <c:pt idx="37">
                  <c:v>1.8788425114705687E-2</c:v>
                </c:pt>
                <c:pt idx="38">
                  <c:v>1.9760764096383054E-2</c:v>
                </c:pt>
                <c:pt idx="39">
                  <c:v>1.8226291640923264E-2</c:v>
                </c:pt>
                <c:pt idx="40">
                  <c:v>1.7299531049011829E-2</c:v>
                </c:pt>
                <c:pt idx="41">
                  <c:v>1.9416394040372431E-2</c:v>
                </c:pt>
                <c:pt idx="42">
                  <c:v>1.9026445594595431E-2</c:v>
                </c:pt>
                <c:pt idx="43">
                  <c:v>2.0272254914869725E-2</c:v>
                </c:pt>
                <c:pt idx="44">
                  <c:v>2.1756084715033985E-2</c:v>
                </c:pt>
                <c:pt idx="45">
                  <c:v>2.4581944880533779E-2</c:v>
                </c:pt>
                <c:pt idx="46">
                  <c:v>2.9803202641520921E-2</c:v>
                </c:pt>
                <c:pt idx="47">
                  <c:v>2.7428062108152407E-2</c:v>
                </c:pt>
                <c:pt idx="48">
                  <c:v>2.9458832585510075E-2</c:v>
                </c:pt>
                <c:pt idx="49">
                  <c:v>3.2046672271120569E-2</c:v>
                </c:pt>
                <c:pt idx="50">
                  <c:v>2.9048627077614908E-2</c:v>
                </c:pt>
                <c:pt idx="51">
                  <c:v>2.719510589379226E-2</c:v>
                </c:pt>
                <c:pt idx="52">
                  <c:v>3.0724898967902536E-2</c:v>
                </c:pt>
                <c:pt idx="53">
                  <c:v>3.498901054380088E-2</c:v>
                </c:pt>
                <c:pt idx="54">
                  <c:v>3.4892789498738974E-2</c:v>
                </c:pt>
                <c:pt idx="55">
                  <c:v>3.9146772543577901E-2</c:v>
                </c:pt>
                <c:pt idx="56">
                  <c:v>3.9562042317002666E-2</c:v>
                </c:pt>
                <c:pt idx="57">
                  <c:v>4.0509059971032269E-2</c:v>
                </c:pt>
                <c:pt idx="58">
                  <c:v>4.1445949094002899E-2</c:v>
                </c:pt>
                <c:pt idx="59">
                  <c:v>4.0600216750564577E-2</c:v>
                </c:pt>
                <c:pt idx="60">
                  <c:v>3.881759528415607E-2</c:v>
                </c:pt>
                <c:pt idx="61">
                  <c:v>3.6300655315959496E-2</c:v>
                </c:pt>
                <c:pt idx="62">
                  <c:v>3.8138983703193352E-2</c:v>
                </c:pt>
                <c:pt idx="63">
                  <c:v>3.768826407106185E-2</c:v>
                </c:pt>
                <c:pt idx="64">
                  <c:v>4.2165074799201951E-2</c:v>
                </c:pt>
                <c:pt idx="65">
                  <c:v>4.4028724514083795E-2</c:v>
                </c:pt>
                <c:pt idx="66">
                  <c:v>4.4474379880685921E-2</c:v>
                </c:pt>
                <c:pt idx="67">
                  <c:v>4.1577619997771764E-2</c:v>
                </c:pt>
                <c:pt idx="68">
                  <c:v>4.3228570560411628E-2</c:v>
                </c:pt>
                <c:pt idx="69">
                  <c:v>4.911831137130207E-2</c:v>
                </c:pt>
                <c:pt idx="70">
                  <c:v>4.6586178606516482E-2</c:v>
                </c:pt>
                <c:pt idx="71">
                  <c:v>5.0050136228742659E-2</c:v>
                </c:pt>
                <c:pt idx="72">
                  <c:v>5.3108952608603044E-2</c:v>
                </c:pt>
                <c:pt idx="73">
                  <c:v>5.2172063485632858E-2</c:v>
                </c:pt>
                <c:pt idx="74">
                  <c:v>5.2349312779167434E-2</c:v>
                </c:pt>
                <c:pt idx="75">
                  <c:v>5.1138953317600322E-2</c:v>
                </c:pt>
                <c:pt idx="76">
                  <c:v>5.2384762637874394E-2</c:v>
                </c:pt>
                <c:pt idx="77">
                  <c:v>4.5826538777081094E-2</c:v>
                </c:pt>
                <c:pt idx="78">
                  <c:v>4.1167414489876597E-2</c:v>
                </c:pt>
                <c:pt idx="79">
                  <c:v>3.370268709929003E-2</c:v>
                </c:pt>
                <c:pt idx="80">
                  <c:v>3.3079782439152883E-2</c:v>
                </c:pt>
                <c:pt idx="81">
                  <c:v>3.4001478765534721E-2</c:v>
                </c:pt>
                <c:pt idx="82">
                  <c:v>3.559165814181986E-2</c:v>
                </c:pt>
                <c:pt idx="83">
                  <c:v>3.7966798675187929E-2</c:v>
                </c:pt>
                <c:pt idx="84">
                  <c:v>3.4016671562123513E-2</c:v>
                </c:pt>
                <c:pt idx="85">
                  <c:v>3.692862424162624E-2</c:v>
                </c:pt>
                <c:pt idx="86">
                  <c:v>3.788070616118544E-2</c:v>
                </c:pt>
                <c:pt idx="87">
                  <c:v>3.4340784556015747E-2</c:v>
                </c:pt>
                <c:pt idx="88">
                  <c:v>2.9863973827875645E-2</c:v>
                </c:pt>
                <c:pt idx="89">
                  <c:v>2.0520403925818886E-2</c:v>
                </c:pt>
                <c:pt idx="90">
                  <c:v>1.9401201243783639E-2</c:v>
                </c:pt>
                <c:pt idx="91">
                  <c:v>2.1999169460453327E-2</c:v>
                </c:pt>
                <c:pt idx="92">
                  <c:v>1.7562872856549561E-2</c:v>
                </c:pt>
                <c:pt idx="93">
                  <c:v>2.2211868612694863E-2</c:v>
                </c:pt>
                <c:pt idx="94">
                  <c:v>2.4587009146063599E-2</c:v>
                </c:pt>
                <c:pt idx="95">
                  <c:v>2.583788273186749E-2</c:v>
                </c:pt>
                <c:pt idx="96">
                  <c:v>2.1345879207138818E-2</c:v>
                </c:pt>
                <c:pt idx="97">
                  <c:v>2.7255877080146984E-2</c:v>
                </c:pt>
                <c:pt idx="98">
                  <c:v>2.7585054339569037E-2</c:v>
                </c:pt>
                <c:pt idx="99">
                  <c:v>2.2925930052364762E-2</c:v>
                </c:pt>
                <c:pt idx="100">
                  <c:v>2.2996829769778682E-2</c:v>
                </c:pt>
                <c:pt idx="101">
                  <c:v>2.4409759852528357E-2</c:v>
                </c:pt>
                <c:pt idx="102">
                  <c:v>2.4333795869585284E-2</c:v>
                </c:pt>
                <c:pt idx="103">
                  <c:v>2.5685954765980235E-2</c:v>
                </c:pt>
                <c:pt idx="104">
                  <c:v>2.6886185696488374E-2</c:v>
                </c:pt>
                <c:pt idx="105">
                  <c:v>2.3670377085211358E-2</c:v>
                </c:pt>
                <c:pt idx="106">
                  <c:v>2.3356392622377875E-2</c:v>
                </c:pt>
                <c:pt idx="107">
                  <c:v>2.8253537389472339E-2</c:v>
                </c:pt>
                <c:pt idx="108">
                  <c:v>2.5863204059515255E-2</c:v>
                </c:pt>
                <c:pt idx="109">
                  <c:v>2.6526622843888958E-2</c:v>
                </c:pt>
                <c:pt idx="110">
                  <c:v>2.8131995016762668E-2</c:v>
                </c:pt>
                <c:pt idx="111">
                  <c:v>2.7088756317671159E-2</c:v>
                </c:pt>
                <c:pt idx="112">
                  <c:v>2.142690745561171E-2</c:v>
                </c:pt>
                <c:pt idx="113">
                  <c:v>2.387801197192374E-2</c:v>
                </c:pt>
                <c:pt idx="114">
                  <c:v>1.4296421589976793E-2</c:v>
                </c:pt>
                <c:pt idx="115">
                  <c:v>1.0163980917847537E-2</c:v>
                </c:pt>
                <c:pt idx="116">
                  <c:v>1.225552258155993E-2</c:v>
                </c:pt>
                <c:pt idx="117">
                  <c:v>1.012346679361098E-2</c:v>
                </c:pt>
                <c:pt idx="118">
                  <c:v>7.7939046500086206E-3</c:v>
                </c:pt>
                <c:pt idx="119">
                  <c:v>8.8675289422774917E-3</c:v>
                </c:pt>
                <c:pt idx="120">
                  <c:v>1.0006988686430907E-2</c:v>
                </c:pt>
                <c:pt idx="121">
                  <c:v>5.950511997244945E-3</c:v>
                </c:pt>
                <c:pt idx="122">
                  <c:v>4.0007697683603904E-3</c:v>
                </c:pt>
                <c:pt idx="123">
                  <c:v>3.9146772543579011E-3</c:v>
                </c:pt>
                <c:pt idx="124">
                  <c:v>8.4573234343832127E-4</c:v>
                </c:pt>
                <c:pt idx="125">
                  <c:v>-3.7931348816481192E-3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53-46D6-AB9A-40342157A283}"/>
            </c:ext>
          </c:extLst>
        </c:ser>
        <c:ser>
          <c:idx val="2"/>
          <c:order val="1"/>
          <c:tx>
            <c:strRef>
              <c:f>'5050'!$A$23</c:f>
              <c:strCache>
                <c:ptCount val="1"/>
                <c:pt idx="0">
                  <c:v>Luminor A</c:v>
                </c:pt>
              </c:strCache>
            </c:strRef>
          </c:tx>
          <c:spPr>
            <a:ln w="28575" cap="rnd">
              <a:solidFill>
                <a:srgbClr val="EDC9B2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[0]!g_LumA</c:f>
              <c:numCache>
                <c:formatCode>0.0%</c:formatCode>
                <c:ptCount val="126"/>
                <c:pt idx="0">
                  <c:v>0</c:v>
                </c:pt>
                <c:pt idx="1">
                  <c:v>-1.4260397629728416E-3</c:v>
                </c:pt>
                <c:pt idx="2">
                  <c:v>1.6821731184581967E-3</c:v>
                </c:pt>
                <c:pt idx="3">
                  <c:v>-2.6928614941573725E-3</c:v>
                </c:pt>
                <c:pt idx="4">
                  <c:v>-1.1276790164479134E-2</c:v>
                </c:pt>
                <c:pt idx="5">
                  <c:v>-1.3775821011242195E-2</c:v>
                </c:pt>
                <c:pt idx="6">
                  <c:v>-1.9770726034224917E-2</c:v>
                </c:pt>
                <c:pt idx="7">
                  <c:v>-1.5748740100791969E-2</c:v>
                </c:pt>
                <c:pt idx="8">
                  <c:v>-1.1712909121116444E-2</c:v>
                </c:pt>
                <c:pt idx="9">
                  <c:v>-1.4613446308910705E-2</c:v>
                </c:pt>
                <c:pt idx="10">
                  <c:v>-2.2290524450351623E-2</c:v>
                </c:pt>
                <c:pt idx="11">
                  <c:v>-2.0836794594893959E-2</c:v>
                </c:pt>
                <c:pt idx="12">
                  <c:v>-2.624328515257246E-2</c:v>
                </c:pt>
                <c:pt idx="13">
                  <c:v>-2.8659245721880722E-2</c:v>
                </c:pt>
                <c:pt idx="14">
                  <c:v>-2.6104834690147904E-2</c:v>
                </c:pt>
                <c:pt idx="15">
                  <c:v>-3.4944896715955021E-2</c:v>
                </c:pt>
                <c:pt idx="16">
                  <c:v>-4.981447638035108E-2</c:v>
                </c:pt>
                <c:pt idx="17">
                  <c:v>-5.017444758265488E-2</c:v>
                </c:pt>
                <c:pt idx="18">
                  <c:v>-4.4795647117461423E-2</c:v>
                </c:pt>
                <c:pt idx="19">
                  <c:v>-4.150744863487843E-2</c:v>
                </c:pt>
                <c:pt idx="20">
                  <c:v>-4.5238688597219912E-2</c:v>
                </c:pt>
                <c:pt idx="21">
                  <c:v>-3.9271473666722012E-2</c:v>
                </c:pt>
                <c:pt idx="22">
                  <c:v>-3.626017610898824E-2</c:v>
                </c:pt>
                <c:pt idx="23">
                  <c:v>-3.4764911114803176E-2</c:v>
                </c:pt>
                <c:pt idx="24">
                  <c:v>-4.2151243285152518E-2</c:v>
                </c:pt>
                <c:pt idx="25">
                  <c:v>-5.0859777371656367E-2</c:v>
                </c:pt>
                <c:pt idx="26">
                  <c:v>-5.1323586420778611E-2</c:v>
                </c:pt>
                <c:pt idx="27">
                  <c:v>-5.1434346790718233E-2</c:v>
                </c:pt>
                <c:pt idx="28">
                  <c:v>-4.317577670709416E-2</c:v>
                </c:pt>
                <c:pt idx="29">
                  <c:v>-4.468488674752169E-2</c:v>
                </c:pt>
                <c:pt idx="30">
                  <c:v>-4.8845323143379304E-2</c:v>
                </c:pt>
                <c:pt idx="31">
                  <c:v>-5.4895608351331893E-2</c:v>
                </c:pt>
                <c:pt idx="32">
                  <c:v>-5.3310350556570851E-2</c:v>
                </c:pt>
                <c:pt idx="33">
                  <c:v>-5.1295896328293789E-2</c:v>
                </c:pt>
                <c:pt idx="34">
                  <c:v>-5.3137287478540185E-2</c:v>
                </c:pt>
                <c:pt idx="35">
                  <c:v>-5.8287644680733219E-2</c:v>
                </c:pt>
                <c:pt idx="36">
                  <c:v>-6.2524228830924344E-2</c:v>
                </c:pt>
                <c:pt idx="37">
                  <c:v>-6.6400841778811559E-2</c:v>
                </c:pt>
                <c:pt idx="38">
                  <c:v>-7.0215152018607729E-2</c:v>
                </c:pt>
                <c:pt idx="39">
                  <c:v>-6.7889184249875445E-2</c:v>
                </c:pt>
                <c:pt idx="40">
                  <c:v>-6.4739436229717007E-2</c:v>
                </c:pt>
                <c:pt idx="41">
                  <c:v>-6.3770282992745231E-2</c:v>
                </c:pt>
                <c:pt idx="42">
                  <c:v>-6.2787284709530877E-2</c:v>
                </c:pt>
                <c:pt idx="43">
                  <c:v>-6.1956581934983657E-2</c:v>
                </c:pt>
                <c:pt idx="44">
                  <c:v>-6.5881652544719449E-2</c:v>
                </c:pt>
                <c:pt idx="45">
                  <c:v>-7.3378745085008634E-2</c:v>
                </c:pt>
                <c:pt idx="46">
                  <c:v>-8.4157113584759413E-2</c:v>
                </c:pt>
                <c:pt idx="47">
                  <c:v>-8.3104890070332837E-2</c:v>
                </c:pt>
                <c:pt idx="48">
                  <c:v>-8.158193498366284E-2</c:v>
                </c:pt>
                <c:pt idx="49">
                  <c:v>-8.0176662790053754E-2</c:v>
                </c:pt>
                <c:pt idx="50">
                  <c:v>-8.7569917483524384E-2</c:v>
                </c:pt>
                <c:pt idx="51">
                  <c:v>-8.8469845489283938E-2</c:v>
                </c:pt>
                <c:pt idx="52">
                  <c:v>-7.820374370050398E-2</c:v>
                </c:pt>
                <c:pt idx="53">
                  <c:v>-7.2111923353823992E-2</c:v>
                </c:pt>
                <c:pt idx="54">
                  <c:v>-6.5770892174779827E-2</c:v>
                </c:pt>
                <c:pt idx="55">
                  <c:v>-6.2108877443650679E-2</c:v>
                </c:pt>
                <c:pt idx="56">
                  <c:v>-5.9194495209613951E-2</c:v>
                </c:pt>
                <c:pt idx="57">
                  <c:v>-5.7803068062247331E-2</c:v>
                </c:pt>
                <c:pt idx="58">
                  <c:v>-5.8571468128703508E-2</c:v>
                </c:pt>
                <c:pt idx="59">
                  <c:v>-5.7090048180760911E-2</c:v>
                </c:pt>
                <c:pt idx="60">
                  <c:v>-5.5920141773273535E-2</c:v>
                </c:pt>
                <c:pt idx="61">
                  <c:v>-5.4085673146148316E-2</c:v>
                </c:pt>
                <c:pt idx="62">
                  <c:v>-5.3864152406269072E-2</c:v>
                </c:pt>
                <c:pt idx="63">
                  <c:v>-5.4452566871573405E-2</c:v>
                </c:pt>
                <c:pt idx="64">
                  <c:v>-5.5414797585423892E-2</c:v>
                </c:pt>
                <c:pt idx="65">
                  <c:v>-4.8755330342803327E-2</c:v>
                </c:pt>
                <c:pt idx="66">
                  <c:v>-4.7516198704103618E-2</c:v>
                </c:pt>
                <c:pt idx="67">
                  <c:v>-5.6183197651880179E-2</c:v>
                </c:pt>
                <c:pt idx="68">
                  <c:v>-5.8799911391704041E-2</c:v>
                </c:pt>
                <c:pt idx="69">
                  <c:v>-5.6543168854183978E-2</c:v>
                </c:pt>
                <c:pt idx="70">
                  <c:v>-6.4774048845323118E-2</c:v>
                </c:pt>
                <c:pt idx="71">
                  <c:v>-6.5300160602536406E-2</c:v>
                </c:pt>
                <c:pt idx="72">
                  <c:v>-6.5154787616990673E-2</c:v>
                </c:pt>
                <c:pt idx="73">
                  <c:v>-6.3251093758653121E-2</c:v>
                </c:pt>
                <c:pt idx="74">
                  <c:v>-6.3735670377139009E-2</c:v>
                </c:pt>
                <c:pt idx="75">
                  <c:v>-6.5902420114083204E-2</c:v>
                </c:pt>
                <c:pt idx="76">
                  <c:v>-6.5874730021598271E-2</c:v>
                </c:pt>
                <c:pt idx="77">
                  <c:v>-6.8339148252755111E-2</c:v>
                </c:pt>
                <c:pt idx="78">
                  <c:v>-7.8072215761200603E-2</c:v>
                </c:pt>
                <c:pt idx="79">
                  <c:v>-8.5313174946004322E-2</c:v>
                </c:pt>
                <c:pt idx="80">
                  <c:v>-8.3679459489394703E-2</c:v>
                </c:pt>
                <c:pt idx="81">
                  <c:v>-8.2004208894057684E-2</c:v>
                </c:pt>
                <c:pt idx="82">
                  <c:v>-7.7733012128260559E-2</c:v>
                </c:pt>
                <c:pt idx="83">
                  <c:v>-7.7975300437503448E-2</c:v>
                </c:pt>
                <c:pt idx="84">
                  <c:v>-8.4551697402669324E-2</c:v>
                </c:pt>
                <c:pt idx="85">
                  <c:v>-8.309796754721166E-2</c:v>
                </c:pt>
                <c:pt idx="86">
                  <c:v>-8.4302486570305146E-2</c:v>
                </c:pt>
                <c:pt idx="87">
                  <c:v>-8.4634767680124012E-2</c:v>
                </c:pt>
                <c:pt idx="88">
                  <c:v>-9.7136844437060388E-2</c:v>
                </c:pt>
                <c:pt idx="89">
                  <c:v>-0.10799136069114468</c:v>
                </c:pt>
                <c:pt idx="90">
                  <c:v>-0.11172952317660734</c:v>
                </c:pt>
                <c:pt idx="91">
                  <c:v>-0.10855900758708525</c:v>
                </c:pt>
                <c:pt idx="92">
                  <c:v>-0.1101858005205737</c:v>
                </c:pt>
                <c:pt idx="93">
                  <c:v>-0.1007365564600986</c:v>
                </c:pt>
                <c:pt idx="94">
                  <c:v>-9.9303594174004584E-2</c:v>
                </c:pt>
                <c:pt idx="95">
                  <c:v>-9.8867475217367273E-2</c:v>
                </c:pt>
                <c:pt idx="96">
                  <c:v>-0.10214182865370769</c:v>
                </c:pt>
                <c:pt idx="97">
                  <c:v>-0.11266406379797322</c:v>
                </c:pt>
                <c:pt idx="98">
                  <c:v>-0.11098881320263609</c:v>
                </c:pt>
                <c:pt idx="99">
                  <c:v>-0.10971506894833027</c:v>
                </c:pt>
                <c:pt idx="100">
                  <c:v>-0.11624300825164757</c:v>
                </c:pt>
                <c:pt idx="101">
                  <c:v>-0.11051115910727138</c:v>
                </c:pt>
                <c:pt idx="102">
                  <c:v>-0.10584537852356424</c:v>
                </c:pt>
                <c:pt idx="103">
                  <c:v>-9.6520739879271344E-2</c:v>
                </c:pt>
                <c:pt idx="104">
                  <c:v>-9.179957911059422E-2</c:v>
                </c:pt>
                <c:pt idx="105">
                  <c:v>-9.3101013457384973E-2</c:v>
                </c:pt>
                <c:pt idx="106">
                  <c:v>-9.466550368278237E-2</c:v>
                </c:pt>
                <c:pt idx="107">
                  <c:v>-9.6133078584482501E-2</c:v>
                </c:pt>
                <c:pt idx="108">
                  <c:v>-9.6368444370604212E-2</c:v>
                </c:pt>
                <c:pt idx="109">
                  <c:v>-9.5731572243451302E-2</c:v>
                </c:pt>
                <c:pt idx="110">
                  <c:v>-9.6229993908179656E-2</c:v>
                </c:pt>
                <c:pt idx="111">
                  <c:v>-9.6077698399512523E-2</c:v>
                </c:pt>
                <c:pt idx="112">
                  <c:v>-0.10102730243119007</c:v>
                </c:pt>
                <c:pt idx="113">
                  <c:v>-0.11054577172287761</c:v>
                </c:pt>
                <c:pt idx="114">
                  <c:v>-0.12686908124273133</c:v>
                </c:pt>
                <c:pt idx="115">
                  <c:v>-0.13473306750844549</c:v>
                </c:pt>
                <c:pt idx="116">
                  <c:v>-0.13235864207786452</c:v>
                </c:pt>
                <c:pt idx="117">
                  <c:v>-0.14119870410367164</c:v>
                </c:pt>
                <c:pt idx="118">
                  <c:v>-0.14611369551974307</c:v>
                </c:pt>
                <c:pt idx="119">
                  <c:v>-0.14604447028853074</c:v>
                </c:pt>
                <c:pt idx="120">
                  <c:v>-0.14323392590131256</c:v>
                </c:pt>
                <c:pt idx="121">
                  <c:v>-0.14344852411807041</c:v>
                </c:pt>
                <c:pt idx="122">
                  <c:v>-0.12920889405770608</c:v>
                </c:pt>
                <c:pt idx="123">
                  <c:v>-0.13066262391316374</c:v>
                </c:pt>
                <c:pt idx="124">
                  <c:v>-0.13372930165586749</c:v>
                </c:pt>
                <c:pt idx="125">
                  <c:v>-0.13559838289859893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53-46D6-AB9A-40342157A283}"/>
            </c:ext>
          </c:extLst>
        </c:ser>
        <c:ser>
          <c:idx val="3"/>
          <c:order val="2"/>
          <c:tx>
            <c:strRef>
              <c:f>'5050'!$A$24</c:f>
              <c:strCache>
                <c:ptCount val="1"/>
                <c:pt idx="0">
                  <c:v>SEB Progressiivne</c:v>
                </c:pt>
              </c:strCache>
            </c:strRef>
          </c:tx>
          <c:spPr>
            <a:ln w="28575" cap="rnd">
              <a:solidFill>
                <a:srgbClr val="9FBBB8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[0]!g_SEBP</c:f>
              <c:numCache>
                <c:formatCode>0.0%</c:formatCode>
                <c:ptCount val="126"/>
                <c:pt idx="0">
                  <c:v>0</c:v>
                </c:pt>
                <c:pt idx="1">
                  <c:v>1.2020946499275986E-3</c:v>
                </c:pt>
                <c:pt idx="2">
                  <c:v>4.7708131418997546E-3</c:v>
                </c:pt>
                <c:pt idx="3">
                  <c:v>2.764817694833166E-3</c:v>
                </c:pt>
                <c:pt idx="4">
                  <c:v>-7.1975417164409361E-3</c:v>
                </c:pt>
                <c:pt idx="5">
                  <c:v>-7.7234581257842327E-3</c:v>
                </c:pt>
                <c:pt idx="6">
                  <c:v>-1.3433407712939771E-2</c:v>
                </c:pt>
                <c:pt idx="7">
                  <c:v>-1.0578432919362002E-2</c:v>
                </c:pt>
                <c:pt idx="8">
                  <c:v>-7.167489350192735E-3</c:v>
                </c:pt>
                <c:pt idx="9">
                  <c:v>-8.0089556051419208E-3</c:v>
                </c:pt>
                <c:pt idx="10">
                  <c:v>-1.5409350793758159E-2</c:v>
                </c:pt>
                <c:pt idx="11">
                  <c:v>-1.3080292409523575E-2</c:v>
                </c:pt>
                <c:pt idx="12">
                  <c:v>-1.6168173041524847E-2</c:v>
                </c:pt>
                <c:pt idx="13">
                  <c:v>-1.9977310463482612E-2</c:v>
                </c:pt>
                <c:pt idx="14">
                  <c:v>-1.958662970225622E-2</c:v>
                </c:pt>
                <c:pt idx="15">
                  <c:v>-2.6836763059631452E-2</c:v>
                </c:pt>
                <c:pt idx="16">
                  <c:v>-4.0878731189097017E-2</c:v>
                </c:pt>
                <c:pt idx="17">
                  <c:v>-3.825666223394264E-2</c:v>
                </c:pt>
                <c:pt idx="18">
                  <c:v>-3.6040300223138866E-2</c:v>
                </c:pt>
                <c:pt idx="19">
                  <c:v>-3.5942630032832157E-2</c:v>
                </c:pt>
                <c:pt idx="20">
                  <c:v>-4.0300223138819424E-2</c:v>
                </c:pt>
                <c:pt idx="21">
                  <c:v>-2.9579041479778523E-2</c:v>
                </c:pt>
                <c:pt idx="22">
                  <c:v>-2.3741369336068074E-2</c:v>
                </c:pt>
                <c:pt idx="23">
                  <c:v>-2.250170922833028E-2</c:v>
                </c:pt>
                <c:pt idx="24">
                  <c:v>-2.8121501716741437E-2</c:v>
                </c:pt>
                <c:pt idx="25">
                  <c:v>-4.0104882758206228E-2</c:v>
                </c:pt>
                <c:pt idx="26">
                  <c:v>-3.8429463339869741E-2</c:v>
                </c:pt>
                <c:pt idx="27">
                  <c:v>-3.8309253874876936E-2</c:v>
                </c:pt>
                <c:pt idx="28">
                  <c:v>-3.1825455856830387E-2</c:v>
                </c:pt>
                <c:pt idx="29">
                  <c:v>-3.1630115476217302E-2</c:v>
                </c:pt>
                <c:pt idx="30">
                  <c:v>-3.489831030570778E-2</c:v>
                </c:pt>
                <c:pt idx="31">
                  <c:v>-4.1862946183725103E-2</c:v>
                </c:pt>
                <c:pt idx="32">
                  <c:v>-3.9706688905417731E-2</c:v>
                </c:pt>
                <c:pt idx="33">
                  <c:v>-3.7069593767139142E-2</c:v>
                </c:pt>
                <c:pt idx="34">
                  <c:v>-3.7971164754584841E-2</c:v>
                </c:pt>
                <c:pt idx="35">
                  <c:v>-4.3621009609244088E-2</c:v>
                </c:pt>
                <c:pt idx="36">
                  <c:v>-4.7715644510559652E-2</c:v>
                </c:pt>
                <c:pt idx="37">
                  <c:v>-4.9714126866064134E-2</c:v>
                </c:pt>
                <c:pt idx="38">
                  <c:v>-5.2817033681189507E-2</c:v>
                </c:pt>
                <c:pt idx="39">
                  <c:v>-5.3267819174912301E-2</c:v>
                </c:pt>
                <c:pt idx="40">
                  <c:v>-4.5980120359726762E-2</c:v>
                </c:pt>
                <c:pt idx="41">
                  <c:v>-4.6986874629041053E-2</c:v>
                </c:pt>
                <c:pt idx="42">
                  <c:v>-4.7775749243056054E-2</c:v>
                </c:pt>
                <c:pt idx="43">
                  <c:v>-4.5025957731346877E-2</c:v>
                </c:pt>
                <c:pt idx="44">
                  <c:v>-4.8925252252049245E-2</c:v>
                </c:pt>
                <c:pt idx="45">
                  <c:v>-5.4304625810474905E-2</c:v>
                </c:pt>
                <c:pt idx="46">
                  <c:v>-6.6227902119443072E-2</c:v>
                </c:pt>
                <c:pt idx="47">
                  <c:v>-6.3711016446157398E-2</c:v>
                </c:pt>
                <c:pt idx="48">
                  <c:v>-6.569447261853778E-2</c:v>
                </c:pt>
                <c:pt idx="49">
                  <c:v>-6.4349629228931393E-2</c:v>
                </c:pt>
                <c:pt idx="50">
                  <c:v>-6.8556960503677655E-2</c:v>
                </c:pt>
                <c:pt idx="51">
                  <c:v>-6.9683924237984751E-2</c:v>
                </c:pt>
                <c:pt idx="52">
                  <c:v>-5.9668973185776242E-2</c:v>
                </c:pt>
                <c:pt idx="53">
                  <c:v>-5.5198683706358165E-2</c:v>
                </c:pt>
                <c:pt idx="54">
                  <c:v>-4.9113079541100224E-2</c:v>
                </c:pt>
                <c:pt idx="55">
                  <c:v>-4.4507554413565686E-2</c:v>
                </c:pt>
                <c:pt idx="56">
                  <c:v>-4.24189149593166E-2</c:v>
                </c:pt>
                <c:pt idx="57">
                  <c:v>-3.9511348524804535E-2</c:v>
                </c:pt>
                <c:pt idx="58">
                  <c:v>-4.0923809738469319E-2</c:v>
                </c:pt>
                <c:pt idx="59">
                  <c:v>-3.9368599785125635E-2</c:v>
                </c:pt>
                <c:pt idx="60">
                  <c:v>-3.872998700235164E-2</c:v>
                </c:pt>
                <c:pt idx="61">
                  <c:v>-3.4342341530116172E-2</c:v>
                </c:pt>
                <c:pt idx="62">
                  <c:v>-3.7001975943080856E-2</c:v>
                </c:pt>
                <c:pt idx="63">
                  <c:v>-3.8016243303957142E-2</c:v>
                </c:pt>
                <c:pt idx="64">
                  <c:v>-3.9744254363227816E-2</c:v>
                </c:pt>
                <c:pt idx="65">
                  <c:v>-3.2794644668334594E-2</c:v>
                </c:pt>
                <c:pt idx="66">
                  <c:v>-2.9128255986055729E-2</c:v>
                </c:pt>
                <c:pt idx="67">
                  <c:v>-3.7700693458351253E-2</c:v>
                </c:pt>
                <c:pt idx="68">
                  <c:v>-4.1885485458411309E-2</c:v>
                </c:pt>
                <c:pt idx="69">
                  <c:v>-3.8947866657651042E-2</c:v>
                </c:pt>
                <c:pt idx="70">
                  <c:v>-4.4890722083230084E-2</c:v>
                </c:pt>
                <c:pt idx="71">
                  <c:v>-4.6874178255610244E-2</c:v>
                </c:pt>
                <c:pt idx="72">
                  <c:v>-4.8489492941450441E-2</c:v>
                </c:pt>
                <c:pt idx="73">
                  <c:v>-4.3936559454850088E-2</c:v>
                </c:pt>
                <c:pt idx="74">
                  <c:v>-4.4522580596689787E-2</c:v>
                </c:pt>
                <c:pt idx="75">
                  <c:v>-4.7249832833712868E-2</c:v>
                </c:pt>
                <c:pt idx="76">
                  <c:v>-4.3831376172981384E-2</c:v>
                </c:pt>
                <c:pt idx="77">
                  <c:v>-4.6768994973741651E-2</c:v>
                </c:pt>
                <c:pt idx="78">
                  <c:v>-5.4049180697365307E-2</c:v>
                </c:pt>
                <c:pt idx="79">
                  <c:v>-6.3530702248668303E-2</c:v>
                </c:pt>
                <c:pt idx="80">
                  <c:v>-6.1622376991908423E-2</c:v>
                </c:pt>
                <c:pt idx="81">
                  <c:v>-6.3410492783675609E-2</c:v>
                </c:pt>
                <c:pt idx="82">
                  <c:v>-6.1149052223499423E-2</c:v>
                </c:pt>
                <c:pt idx="83">
                  <c:v>-5.6040149961307462E-2</c:v>
                </c:pt>
                <c:pt idx="84">
                  <c:v>-6.6318059218187675E-2</c:v>
                </c:pt>
                <c:pt idx="85">
                  <c:v>-6.2614105078098614E-2</c:v>
                </c:pt>
                <c:pt idx="86">
                  <c:v>-6.6055101013516082E-2</c:v>
                </c:pt>
                <c:pt idx="87">
                  <c:v>-6.1697507907528815E-2</c:v>
                </c:pt>
                <c:pt idx="88">
                  <c:v>-7.4725208676118204E-2</c:v>
                </c:pt>
                <c:pt idx="89">
                  <c:v>-8.400387675524601E-2</c:v>
                </c:pt>
                <c:pt idx="90">
                  <c:v>-8.8030893832503176E-2</c:v>
                </c:pt>
                <c:pt idx="91">
                  <c:v>-8.8158616389057975E-2</c:v>
                </c:pt>
                <c:pt idx="92">
                  <c:v>-9.0855816259832745E-2</c:v>
                </c:pt>
                <c:pt idx="93">
                  <c:v>-8.4229269502107296E-2</c:v>
                </c:pt>
                <c:pt idx="94">
                  <c:v>-8.1216519785726637E-2</c:v>
                </c:pt>
                <c:pt idx="95">
                  <c:v>-8.1051231771361643E-2</c:v>
                </c:pt>
                <c:pt idx="96">
                  <c:v>-8.241110134409213E-2</c:v>
                </c:pt>
                <c:pt idx="97">
                  <c:v>-9.0044402371131649E-2</c:v>
                </c:pt>
                <c:pt idx="98">
                  <c:v>-9.2516209495045132E-2</c:v>
                </c:pt>
                <c:pt idx="99">
                  <c:v>-8.9894140539890754E-2</c:v>
                </c:pt>
                <c:pt idx="100">
                  <c:v>-9.4574796583045906E-2</c:v>
                </c:pt>
                <c:pt idx="101">
                  <c:v>-9.3695764870286524E-2</c:v>
                </c:pt>
                <c:pt idx="102">
                  <c:v>-9.0810737710460443E-2</c:v>
                </c:pt>
                <c:pt idx="103">
                  <c:v>-8.2463692985026427E-2</c:v>
                </c:pt>
                <c:pt idx="104">
                  <c:v>-8.0780760475127944E-2</c:v>
                </c:pt>
                <c:pt idx="105">
                  <c:v>-8.3064740309990115E-2</c:v>
                </c:pt>
                <c:pt idx="106">
                  <c:v>-7.8429162816207265E-2</c:v>
                </c:pt>
                <c:pt idx="107">
                  <c:v>-7.9646283649258742E-2</c:v>
                </c:pt>
                <c:pt idx="108">
                  <c:v>-8.017220005860215E-2</c:v>
                </c:pt>
                <c:pt idx="109">
                  <c:v>-7.8534346098075858E-2</c:v>
                </c:pt>
                <c:pt idx="110">
                  <c:v>-8.2073012223799924E-2</c:v>
                </c:pt>
                <c:pt idx="111">
                  <c:v>-8.1607200546952918E-2</c:v>
                </c:pt>
                <c:pt idx="112">
                  <c:v>-8.5709348539830699E-2</c:v>
                </c:pt>
                <c:pt idx="113">
                  <c:v>-9.5078173717702996E-2</c:v>
                </c:pt>
                <c:pt idx="114">
                  <c:v>-0.10879707891000079</c:v>
                </c:pt>
                <c:pt idx="115">
                  <c:v>-0.11630265738048551</c:v>
                </c:pt>
                <c:pt idx="116">
                  <c:v>-0.11559642677365323</c:v>
                </c:pt>
                <c:pt idx="117">
                  <c:v>-0.12210276406638565</c:v>
                </c:pt>
                <c:pt idx="118">
                  <c:v>-0.12123124544518815</c:v>
                </c:pt>
                <c:pt idx="119">
                  <c:v>-0.12480747702872252</c:v>
                </c:pt>
                <c:pt idx="120">
                  <c:v>-0.12308697906101373</c:v>
                </c:pt>
                <c:pt idx="121">
                  <c:v>-0.12005169006994687</c:v>
                </c:pt>
                <c:pt idx="122">
                  <c:v>-0.1067760572798101</c:v>
                </c:pt>
                <c:pt idx="123">
                  <c:v>-0.10946574405902276</c:v>
                </c:pt>
                <c:pt idx="124">
                  <c:v>-0.11314715892442584</c:v>
                </c:pt>
                <c:pt idx="125">
                  <c:v>-0.11319975056536014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353-46D6-AB9A-40342157A283}"/>
            </c:ext>
          </c:extLst>
        </c:ser>
        <c:ser>
          <c:idx val="4"/>
          <c:order val="3"/>
          <c:tx>
            <c:strRef>
              <c:f>'5050'!$A$25</c:f>
              <c:strCache>
                <c:ptCount val="1"/>
                <c:pt idx="0">
                  <c:v>Swedbank 1970-79 sünd.</c:v>
                </c:pt>
              </c:strCache>
            </c:strRef>
          </c:tx>
          <c:spPr>
            <a:ln w="28575" cap="rnd">
              <a:solidFill>
                <a:srgbClr val="CAAEA1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[0]!g_SwedK3</c:f>
              <c:numCache>
                <c:formatCode>0.0%</c:formatCode>
                <c:ptCount val="126"/>
                <c:pt idx="0">
                  <c:v>0</c:v>
                </c:pt>
                <c:pt idx="1">
                  <c:v>5.1050436295707602E-3</c:v>
                </c:pt>
                <c:pt idx="2">
                  <c:v>7.5616059776351108E-3</c:v>
                </c:pt>
                <c:pt idx="3">
                  <c:v>7.0370275595599274E-4</c:v>
                </c:pt>
                <c:pt idx="4">
                  <c:v>-1.8552163566110114E-3</c:v>
                </c:pt>
                <c:pt idx="5">
                  <c:v>-4.4589165536477182E-3</c:v>
                </c:pt>
                <c:pt idx="6">
                  <c:v>-6.019857212313573E-3</c:v>
                </c:pt>
                <c:pt idx="7">
                  <c:v>-2.0791217789605243E-3</c:v>
                </c:pt>
                <c:pt idx="8">
                  <c:v>-7.3568924486300258E-4</c:v>
                </c:pt>
                <c:pt idx="9">
                  <c:v>-3.9919138156042644E-3</c:v>
                </c:pt>
                <c:pt idx="10">
                  <c:v>-6.5572302259525594E-3</c:v>
                </c:pt>
                <c:pt idx="11">
                  <c:v>-4.2350111312980943E-3</c:v>
                </c:pt>
                <c:pt idx="12">
                  <c:v>-9.877427774508063E-3</c:v>
                </c:pt>
                <c:pt idx="13">
                  <c:v>-1.2698636096112992E-2</c:v>
                </c:pt>
                <c:pt idx="14">
                  <c:v>-1.3798971314516795E-2</c:v>
                </c:pt>
                <c:pt idx="15">
                  <c:v>-2.2838353079659202E-2</c:v>
                </c:pt>
                <c:pt idx="16">
                  <c:v>-3.0527905012922574E-2</c:v>
                </c:pt>
                <c:pt idx="17">
                  <c:v>-3.2555848409631771E-2</c:v>
                </c:pt>
                <c:pt idx="18">
                  <c:v>-2.7949794007011475E-2</c:v>
                </c:pt>
                <c:pt idx="19">
                  <c:v>-2.8237672407175229E-2</c:v>
                </c:pt>
                <c:pt idx="20">
                  <c:v>-2.6081783054837659E-2</c:v>
                </c:pt>
                <c:pt idx="21">
                  <c:v>-2.013229611811973E-2</c:v>
                </c:pt>
                <c:pt idx="22">
                  <c:v>-1.7093579671946579E-2</c:v>
                </c:pt>
                <c:pt idx="23">
                  <c:v>-1.293533611402542E-2</c:v>
                </c:pt>
                <c:pt idx="24">
                  <c:v>-2.8359221065022089E-2</c:v>
                </c:pt>
                <c:pt idx="25">
                  <c:v>-3.2958878169861094E-2</c:v>
                </c:pt>
                <c:pt idx="26">
                  <c:v>-3.2965275467642496E-2</c:v>
                </c:pt>
                <c:pt idx="27">
                  <c:v>-2.9805010363622375E-2</c:v>
                </c:pt>
                <c:pt idx="28">
                  <c:v>-2.0343406944906439E-2</c:v>
                </c:pt>
                <c:pt idx="29">
                  <c:v>-2.544845057447731E-2</c:v>
                </c:pt>
                <c:pt idx="30">
                  <c:v>-2.9958545510376466E-2</c:v>
                </c:pt>
                <c:pt idx="31">
                  <c:v>-3.4942040482100367E-2</c:v>
                </c:pt>
                <c:pt idx="32">
                  <c:v>-2.8627907571841638E-2</c:v>
                </c:pt>
                <c:pt idx="33">
                  <c:v>-2.6983802042017446E-2</c:v>
                </c:pt>
                <c:pt idx="34">
                  <c:v>-3.2709383556385752E-2</c:v>
                </c:pt>
                <c:pt idx="35">
                  <c:v>-3.6253486527290879E-2</c:v>
                </c:pt>
                <c:pt idx="36">
                  <c:v>-4.0693211187594391E-2</c:v>
                </c:pt>
                <c:pt idx="37">
                  <c:v>-4.5574349394815639E-2</c:v>
                </c:pt>
                <c:pt idx="38">
                  <c:v>-5.0756160597763555E-2</c:v>
                </c:pt>
                <c:pt idx="39">
                  <c:v>-4.6207681875175877E-2</c:v>
                </c:pt>
                <c:pt idx="40">
                  <c:v>-4.7052125182322935E-2</c:v>
                </c:pt>
                <c:pt idx="41">
                  <c:v>-4.7295222498016876E-2</c:v>
                </c:pt>
                <c:pt idx="42">
                  <c:v>-4.5369635865810332E-2</c:v>
                </c:pt>
                <c:pt idx="43">
                  <c:v>-4.6233271066301596E-2</c:v>
                </c:pt>
                <c:pt idx="44">
                  <c:v>-5.144067146037512E-2</c:v>
                </c:pt>
                <c:pt idx="45">
                  <c:v>-6.5936948233066395E-2</c:v>
                </c:pt>
                <c:pt idx="46">
                  <c:v>-7.3658486655236777E-2</c:v>
                </c:pt>
                <c:pt idx="47">
                  <c:v>-6.6717418562399211E-2</c:v>
                </c:pt>
                <c:pt idx="48">
                  <c:v>-6.5425164410553016E-2</c:v>
                </c:pt>
                <c:pt idx="49">
                  <c:v>-6.5655467130684042E-2</c:v>
                </c:pt>
                <c:pt idx="50">
                  <c:v>-7.1265897284986779E-2</c:v>
                </c:pt>
                <c:pt idx="51">
                  <c:v>-6.8297551114409272E-2</c:v>
                </c:pt>
                <c:pt idx="52">
                  <c:v>-5.4076358146318948E-2</c:v>
                </c:pt>
                <c:pt idx="53">
                  <c:v>-5.0756160597763555E-2</c:v>
                </c:pt>
                <c:pt idx="54">
                  <c:v>-4.3085800557844389E-2</c:v>
                </c:pt>
                <c:pt idx="55">
                  <c:v>-4.4493206069756153E-2</c:v>
                </c:pt>
                <c:pt idx="56">
                  <c:v>-3.9791192200414494E-2</c:v>
                </c:pt>
                <c:pt idx="57">
                  <c:v>-4.1416105836894479E-2</c:v>
                </c:pt>
                <c:pt idx="58">
                  <c:v>-4.0059878707234042E-2</c:v>
                </c:pt>
                <c:pt idx="59">
                  <c:v>-3.8722843470917923E-2</c:v>
                </c:pt>
                <c:pt idx="60">
                  <c:v>-3.6989175772153882E-2</c:v>
                </c:pt>
                <c:pt idx="61">
                  <c:v>-3.4167967450548842E-2</c:v>
                </c:pt>
                <c:pt idx="62">
                  <c:v>-3.8249443435093067E-2</c:v>
                </c:pt>
                <c:pt idx="63">
                  <c:v>-4.0213413853988023E-2</c:v>
                </c:pt>
                <c:pt idx="64">
                  <c:v>-3.8524527239693906E-2</c:v>
                </c:pt>
                <c:pt idx="65">
                  <c:v>-3.0112080657130447E-2</c:v>
                </c:pt>
                <c:pt idx="66">
                  <c:v>-3.3163591698866401E-2</c:v>
                </c:pt>
                <c:pt idx="67">
                  <c:v>-4.2682770797615066E-2</c:v>
                </c:pt>
                <c:pt idx="68">
                  <c:v>-4.1793546405998083E-2</c:v>
                </c:pt>
                <c:pt idx="69">
                  <c:v>-4.2900278922183288E-2</c:v>
                </c:pt>
                <c:pt idx="70">
                  <c:v>-5.0698584917730716E-2</c:v>
                </c:pt>
                <c:pt idx="71">
                  <c:v>-4.9028890196780917E-2</c:v>
                </c:pt>
                <c:pt idx="72">
                  <c:v>-4.7499936027022183E-2</c:v>
                </c:pt>
                <c:pt idx="73">
                  <c:v>-4.7813403618311656E-2</c:v>
                </c:pt>
                <c:pt idx="74">
                  <c:v>-4.803730904066128E-2</c:v>
                </c:pt>
                <c:pt idx="75">
                  <c:v>-4.7154481946825699E-2</c:v>
                </c:pt>
                <c:pt idx="76">
                  <c:v>-4.7723841449371807E-2</c:v>
                </c:pt>
                <c:pt idx="77">
                  <c:v>-5.2995214821259462E-2</c:v>
                </c:pt>
                <c:pt idx="78">
                  <c:v>-6.2514393920008238E-2</c:v>
                </c:pt>
                <c:pt idx="79">
                  <c:v>-6.2469612835538313E-2</c:v>
                </c:pt>
                <c:pt idx="80">
                  <c:v>-6.6551088820082427E-2</c:v>
                </c:pt>
                <c:pt idx="81">
                  <c:v>-6.367870211622606E-2</c:v>
                </c:pt>
                <c:pt idx="82">
                  <c:v>-5.5605312316077682E-2</c:v>
                </c:pt>
                <c:pt idx="83">
                  <c:v>-6.1362880319353108E-2</c:v>
                </c:pt>
                <c:pt idx="84">
                  <c:v>-6.2552777706696649E-2</c:v>
                </c:pt>
                <c:pt idx="85">
                  <c:v>-6.0799918114588403E-2</c:v>
                </c:pt>
                <c:pt idx="86">
                  <c:v>-5.8394534148775601E-2</c:v>
                </c:pt>
                <c:pt idx="87">
                  <c:v>-6.7939302438649873E-2</c:v>
                </c:pt>
                <c:pt idx="88">
                  <c:v>-7.8149389697791616E-2</c:v>
                </c:pt>
                <c:pt idx="89">
                  <c:v>-9.3400547608690099E-2</c:v>
                </c:pt>
                <c:pt idx="90">
                  <c:v>-9.0400214949205471E-2</c:v>
                </c:pt>
                <c:pt idx="91">
                  <c:v>-9.3080682719619223E-2</c:v>
                </c:pt>
                <c:pt idx="92">
                  <c:v>-9.1967552905652616E-2</c:v>
                </c:pt>
                <c:pt idx="93">
                  <c:v>-7.8750735689244844E-2</c:v>
                </c:pt>
                <c:pt idx="94">
                  <c:v>-8.0989789912740862E-2</c:v>
                </c:pt>
                <c:pt idx="95">
                  <c:v>-7.5814376007574347E-2</c:v>
                </c:pt>
                <c:pt idx="96">
                  <c:v>-8.6082038946748929E-2</c:v>
                </c:pt>
                <c:pt idx="97">
                  <c:v>-9.695744517515803E-2</c:v>
                </c:pt>
                <c:pt idx="98">
                  <c:v>-9.1641290718800339E-2</c:v>
                </c:pt>
                <c:pt idx="99">
                  <c:v>-8.9005604032856511E-2</c:v>
                </c:pt>
                <c:pt idx="100">
                  <c:v>-9.7558791166611258E-2</c:v>
                </c:pt>
                <c:pt idx="101">
                  <c:v>-9.1711660994395983E-2</c:v>
                </c:pt>
                <c:pt idx="102">
                  <c:v>-8.666419304485784E-2</c:v>
                </c:pt>
                <c:pt idx="103">
                  <c:v>-7.3658486655236777E-2</c:v>
                </c:pt>
                <c:pt idx="104">
                  <c:v>-7.1867243276440007E-2</c:v>
                </c:pt>
                <c:pt idx="105">
                  <c:v>-7.2110340592133837E-2</c:v>
                </c:pt>
                <c:pt idx="106">
                  <c:v>-7.4003940735433371E-2</c:v>
                </c:pt>
                <c:pt idx="107">
                  <c:v>-7.1137951329358518E-2</c:v>
                </c:pt>
                <c:pt idx="108">
                  <c:v>-7.6933903119322355E-2</c:v>
                </c:pt>
                <c:pt idx="109">
                  <c:v>-7.3984748842089054E-2</c:v>
                </c:pt>
                <c:pt idx="110">
                  <c:v>-7.272448117914998E-2</c:v>
                </c:pt>
                <c:pt idx="111">
                  <c:v>-7.7029862586043607E-2</c:v>
                </c:pt>
                <c:pt idx="112">
                  <c:v>-8.4322782056859169E-2</c:v>
                </c:pt>
                <c:pt idx="113">
                  <c:v>-9.7366872233168755E-2</c:v>
                </c:pt>
                <c:pt idx="114">
                  <c:v>-0.11576550065252433</c:v>
                </c:pt>
                <c:pt idx="115">
                  <c:v>-0.11909849279664275</c:v>
                </c:pt>
                <c:pt idx="116">
                  <c:v>-0.11321937613552036</c:v>
                </c:pt>
                <c:pt idx="117">
                  <c:v>-0.13275032626218686</c:v>
                </c:pt>
                <c:pt idx="118">
                  <c:v>-0.13123416668799104</c:v>
                </c:pt>
                <c:pt idx="119">
                  <c:v>-0.13086312341666884</c:v>
                </c:pt>
                <c:pt idx="120">
                  <c:v>-0.1217789605670565</c:v>
                </c:pt>
                <c:pt idx="121">
                  <c:v>-0.12765807722817879</c:v>
                </c:pt>
                <c:pt idx="122">
                  <c:v>-0.10931062719107454</c:v>
                </c:pt>
                <c:pt idx="123">
                  <c:v>-0.11208705442820954</c:v>
                </c:pt>
                <c:pt idx="124">
                  <c:v>-0.11403823025154169</c:v>
                </c:pt>
                <c:pt idx="125">
                  <c:v>-0.12201566058496893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353-46D6-AB9A-40342157A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63040736"/>
        <c:axId val="1263041296"/>
        <c:extLst/>
      </c:lineChart>
      <c:dateAx>
        <c:axId val="1263040736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Calibri" panose="020F0502020204030204" pitchFamily="34" charset="0"/>
              </a:defRPr>
            </a:pPr>
            <a:endParaRPr lang="et-EE"/>
          </a:p>
        </c:txPr>
        <c:crossAx val="1263041296"/>
        <c:crosses val="autoZero"/>
        <c:auto val="1"/>
        <c:lblOffset val="100"/>
        <c:baseTimeUnit val="days"/>
        <c:majorUnit val="1"/>
        <c:majorTimeUnit val="months"/>
        <c:minorUnit val="10"/>
        <c:minorTimeUnit val="days"/>
      </c:dateAx>
      <c:valAx>
        <c:axId val="1263041296"/>
        <c:scaling>
          <c:orientation val="minMax"/>
          <c:max val="6.0000000000000012E-2"/>
          <c:min val="-0.18000000000000002"/>
        </c:scaling>
        <c:delete val="0"/>
        <c:axPos val="l"/>
        <c:numFmt formatCode="0%" sourceLinked="0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1263040736"/>
        <c:crosses val="autoZero"/>
        <c:crossBetween val="between"/>
        <c:majorUnit val="6.000000000000001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2541371158392434E-2"/>
          <c:y val="0.87567795138888893"/>
          <c:w val="0.9474586288416077"/>
          <c:h val="0.124322048611111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t-EE" sz="900" b="0" i="0" u="none" strike="noStrike" kern="1200" baseline="0">
              <a:solidFill>
                <a:sysClr val="windowText" lastClr="000000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t-EE" sz="1100" b="0" i="0" u="none" strike="noStrike" kern="1200" spc="0" baseline="0">
                <a:solidFill>
                  <a:sysClr val="windowText" lastClr="000000"/>
                </a:solidFill>
                <a:latin typeface="HelveticaNeueLT Pro 65 Md" panose="020B0604020202020204" pitchFamily="34" charset="-70"/>
                <a:ea typeface="+mn-ea"/>
                <a:cs typeface="+mn-cs"/>
              </a:defRPr>
            </a:pPr>
            <a:r>
              <a:rPr lang="et-EE" sz="1100" b="0" i="0" baseline="0" dirty="0">
                <a:effectLst/>
                <a:latin typeface="HelveticaNeueLT Pro 65 Md" panose="020B0604020202020204" pitchFamily="34" charset="-70"/>
              </a:rPr>
              <a:t>Indeksfondide ja pensionifondi </a:t>
            </a:r>
            <a:br>
              <a:rPr lang="et-EE" sz="1100" b="0" i="0" baseline="0" dirty="0">
                <a:effectLst/>
                <a:latin typeface="HelveticaNeueLT Pro 65 Md" panose="020B0604020202020204" pitchFamily="34" charset="-70"/>
              </a:rPr>
            </a:br>
            <a:r>
              <a:rPr lang="et-EE" sz="1100" b="0" i="0" baseline="0" dirty="0">
                <a:effectLst/>
                <a:latin typeface="HelveticaNeueLT Pro 65 Md" panose="020B0604020202020204" pitchFamily="34" charset="-70"/>
              </a:rPr>
              <a:t>Roheline NAV muutus YTD</a:t>
            </a:r>
            <a:endParaRPr lang="et-EE" sz="1100" b="0" dirty="0">
              <a:effectLst/>
              <a:latin typeface="HelveticaNeueLT Pro 65 Md" panose="020B0604020202020204" pitchFamily="34" charset="-70"/>
            </a:endParaRPr>
          </a:p>
        </c:rich>
      </c:tx>
      <c:layout>
        <c:manualLayout>
          <c:xMode val="edge"/>
          <c:yMode val="edge"/>
          <c:x val="0.22045508274231679"/>
          <c:y val="4.6953124999999998E-3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t-EE" sz="1100" b="0" i="0" u="none" strike="noStrike" kern="1200" spc="0" baseline="0">
              <a:solidFill>
                <a:sysClr val="windowText" lastClr="000000"/>
              </a:solidFill>
              <a:latin typeface="HelveticaNeueLT Pro 65 Md" panose="020B0604020202020204" pitchFamily="34" charset="-70"/>
              <a:ea typeface="+mn-ea"/>
              <a:cs typeface="+mn-cs"/>
            </a:defRPr>
          </a:pPr>
          <a:endParaRPr lang="et-EE"/>
        </a:p>
      </c:txPr>
    </c:title>
    <c:autoTitleDeleted val="0"/>
    <c:plotArea>
      <c:layout>
        <c:manualLayout>
          <c:layoutTarget val="inner"/>
          <c:xMode val="edge"/>
          <c:yMode val="edge"/>
          <c:x val="5.7006048157023849E-2"/>
          <c:y val="0.15448590982286634"/>
          <c:w val="0.85687795508274234"/>
          <c:h val="0.61875520833333331"/>
        </c:manualLayout>
      </c:layout>
      <c:lineChart>
        <c:grouping val="standard"/>
        <c:varyColors val="0"/>
        <c:ser>
          <c:idx val="0"/>
          <c:order val="0"/>
          <c:tx>
            <c:strRef>
              <c:f>INDX!$A$22</c:f>
              <c:strCache>
                <c:ptCount val="1"/>
                <c:pt idx="0">
                  <c:v>LHV</c:v>
                </c:pt>
              </c:strCache>
            </c:strRef>
          </c:tx>
          <c:spPr>
            <a:ln w="28575" cap="rnd">
              <a:solidFill>
                <a:srgbClr val="52757F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[0]!g_LHVPFI</c:f>
              <c:numCache>
                <c:formatCode>0.0%</c:formatCode>
                <c:ptCount val="126"/>
                <c:pt idx="0">
                  <c:v>0</c:v>
                </c:pt>
                <c:pt idx="1">
                  <c:v>2.4354981127314712E-3</c:v>
                </c:pt>
                <c:pt idx="2">
                  <c:v>4.3567276996672177E-3</c:v>
                </c:pt>
                <c:pt idx="3">
                  <c:v>-1.6689469139035129E-3</c:v>
                </c:pt>
                <c:pt idx="4">
                  <c:v>-1.3351575311229547E-2</c:v>
                </c:pt>
                <c:pt idx="5">
                  <c:v>-1.5263101718432814E-2</c:v>
                </c:pt>
                <c:pt idx="6">
                  <c:v>-2.3355553614919367E-2</c:v>
                </c:pt>
                <c:pt idx="7">
                  <c:v>-9.5964447549460319E-3</c:v>
                </c:pt>
                <c:pt idx="8">
                  <c:v>-3.1050175142393055E-3</c:v>
                </c:pt>
                <c:pt idx="9">
                  <c:v>-8.4999854452302293E-3</c:v>
                </c:pt>
                <c:pt idx="10">
                  <c:v>-1.7853850706876617E-2</c:v>
                </c:pt>
                <c:pt idx="11">
                  <c:v>-1.2788790886773649E-2</c:v>
                </c:pt>
                <c:pt idx="12">
                  <c:v>-2.2414345180915674E-2</c:v>
                </c:pt>
                <c:pt idx="13">
                  <c:v>-2.4015369836695388E-2</c:v>
                </c:pt>
                <c:pt idx="14">
                  <c:v>-1.2526805034009603E-2</c:v>
                </c:pt>
                <c:pt idx="15">
                  <c:v>-3.3912613163333494E-2</c:v>
                </c:pt>
                <c:pt idx="16">
                  <c:v>-6.960090821762277E-2</c:v>
                </c:pt>
                <c:pt idx="17">
                  <c:v>-6.1615191298188265E-2</c:v>
                </c:pt>
                <c:pt idx="18">
                  <c:v>-4.6953686723139043E-2</c:v>
                </c:pt>
                <c:pt idx="19">
                  <c:v>-4.3392619761495665E-2</c:v>
                </c:pt>
                <c:pt idx="20">
                  <c:v>-5.3454817143577804E-2</c:v>
                </c:pt>
                <c:pt idx="21">
                  <c:v>-3.483441523787334E-2</c:v>
                </c:pt>
                <c:pt idx="22">
                  <c:v>-2.6208288456127105E-2</c:v>
                </c:pt>
                <c:pt idx="23">
                  <c:v>-2.8546754771538674E-2</c:v>
                </c:pt>
                <c:pt idx="24">
                  <c:v>-4.4867503080759485E-2</c:v>
                </c:pt>
                <c:pt idx="25">
                  <c:v>-5.1912011566190075E-2</c:v>
                </c:pt>
                <c:pt idx="26">
                  <c:v>-4.7186563036706985E-2</c:v>
                </c:pt>
                <c:pt idx="27">
                  <c:v>-4.1587828331344001E-2</c:v>
                </c:pt>
                <c:pt idx="28">
                  <c:v>-2.8876662882426296E-2</c:v>
                </c:pt>
                <c:pt idx="29">
                  <c:v>-3.2641496618441734E-2</c:v>
                </c:pt>
                <c:pt idx="30">
                  <c:v>-3.7308726069532838E-2</c:v>
                </c:pt>
                <c:pt idx="31">
                  <c:v>-4.6808139027159079E-2</c:v>
                </c:pt>
                <c:pt idx="32">
                  <c:v>-3.7473680124976871E-2</c:v>
                </c:pt>
                <c:pt idx="33">
                  <c:v>-3.8647764872548618E-2</c:v>
                </c:pt>
                <c:pt idx="34">
                  <c:v>-4.1529609252952016E-2</c:v>
                </c:pt>
                <c:pt idx="35">
                  <c:v>-5.2630046866357971E-2</c:v>
                </c:pt>
                <c:pt idx="36">
                  <c:v>-6.1721926275240313E-2</c:v>
                </c:pt>
                <c:pt idx="37">
                  <c:v>-6.296393328093608E-2</c:v>
                </c:pt>
                <c:pt idx="38">
                  <c:v>-6.7000456049447266E-2</c:v>
                </c:pt>
                <c:pt idx="39">
                  <c:v>-6.0198527057316542E-2</c:v>
                </c:pt>
                <c:pt idx="40">
                  <c:v>-5.7772732124316994E-2</c:v>
                </c:pt>
                <c:pt idx="41">
                  <c:v>-6.1207657749444366E-2</c:v>
                </c:pt>
                <c:pt idx="42">
                  <c:v>-5.6297848805053285E-2</c:v>
                </c:pt>
                <c:pt idx="43">
                  <c:v>-5.9596929913932617E-2</c:v>
                </c:pt>
                <c:pt idx="44">
                  <c:v>-6.9824081351458789E-2</c:v>
                </c:pt>
                <c:pt idx="45">
                  <c:v>-7.8673381267041043E-2</c:v>
                </c:pt>
                <c:pt idx="46">
                  <c:v>-9.4402235612610075E-2</c:v>
                </c:pt>
                <c:pt idx="47">
                  <c:v>-8.3195063022152183E-2</c:v>
                </c:pt>
                <c:pt idx="48">
                  <c:v>-9.2151097914786595E-2</c:v>
                </c:pt>
                <c:pt idx="49">
                  <c:v>-8.5911953347111769E-2</c:v>
                </c:pt>
                <c:pt idx="50">
                  <c:v>-0.10056375474242896</c:v>
                </c:pt>
                <c:pt idx="51">
                  <c:v>-9.6546638333381729E-2</c:v>
                </c:pt>
                <c:pt idx="52">
                  <c:v>-6.9562095498694743E-2</c:v>
                </c:pt>
                <c:pt idx="53">
                  <c:v>-6.7563240473903163E-2</c:v>
                </c:pt>
                <c:pt idx="54">
                  <c:v>-5.0728223638886294E-2</c:v>
                </c:pt>
                <c:pt idx="55">
                  <c:v>-5.2523311889306035E-2</c:v>
                </c:pt>
                <c:pt idx="56">
                  <c:v>-3.8618655333352625E-2</c:v>
                </c:pt>
                <c:pt idx="57">
                  <c:v>-3.9433722430840423E-2</c:v>
                </c:pt>
                <c:pt idx="58">
                  <c:v>-4.0374930864844227E-2</c:v>
                </c:pt>
                <c:pt idx="59">
                  <c:v>-3.9918881417440377E-2</c:v>
                </c:pt>
                <c:pt idx="60">
                  <c:v>-3.7260210170872887E-2</c:v>
                </c:pt>
                <c:pt idx="61">
                  <c:v>-2.9934309473214182E-2</c:v>
                </c:pt>
                <c:pt idx="62">
                  <c:v>-3.2476542562997812E-2</c:v>
                </c:pt>
                <c:pt idx="63">
                  <c:v>-3.5455418740721223E-2</c:v>
                </c:pt>
                <c:pt idx="64">
                  <c:v>-3.3902909983601459E-2</c:v>
                </c:pt>
                <c:pt idx="65">
                  <c:v>-1.8960013196324343E-2</c:v>
                </c:pt>
                <c:pt idx="66">
                  <c:v>-1.9978847068184091E-2</c:v>
                </c:pt>
                <c:pt idx="67">
                  <c:v>-3.6057015884105037E-2</c:v>
                </c:pt>
                <c:pt idx="68">
                  <c:v>-3.9385206532180472E-2</c:v>
                </c:pt>
                <c:pt idx="69">
                  <c:v>-2.9720839519110309E-2</c:v>
                </c:pt>
                <c:pt idx="70">
                  <c:v>-4.1519906073220092E-2</c:v>
                </c:pt>
                <c:pt idx="71">
                  <c:v>-3.8123793167020747E-2</c:v>
                </c:pt>
                <c:pt idx="72">
                  <c:v>-3.8473107637372661E-2</c:v>
                </c:pt>
                <c:pt idx="73">
                  <c:v>-3.6862379801860912E-2</c:v>
                </c:pt>
                <c:pt idx="74">
                  <c:v>-3.7463976945244837E-2</c:v>
                </c:pt>
                <c:pt idx="75">
                  <c:v>-4.0112945012080292E-2</c:v>
                </c:pt>
                <c:pt idx="76">
                  <c:v>-4.160723469080807E-2</c:v>
                </c:pt>
                <c:pt idx="77">
                  <c:v>-4.5207114371379364E-2</c:v>
                </c:pt>
                <c:pt idx="78">
                  <c:v>-6.0712795583112489E-2</c:v>
                </c:pt>
                <c:pt idx="79">
                  <c:v>-7.5384003337893746E-2</c:v>
                </c:pt>
                <c:pt idx="80">
                  <c:v>-7.7955345966873257E-2</c:v>
                </c:pt>
                <c:pt idx="81">
                  <c:v>-6.6796689275075316E-2</c:v>
                </c:pt>
                <c:pt idx="82">
                  <c:v>-6.1188251389980408E-2</c:v>
                </c:pt>
                <c:pt idx="83">
                  <c:v>-5.1407446220126163E-2</c:v>
                </c:pt>
                <c:pt idx="84">
                  <c:v>-6.7825226326667098E-2</c:v>
                </c:pt>
                <c:pt idx="85">
                  <c:v>-5.8364626087968885E-2</c:v>
                </c:pt>
                <c:pt idx="86">
                  <c:v>-7.0173395821810702E-2</c:v>
                </c:pt>
                <c:pt idx="87">
                  <c:v>-7.2288689003386253E-2</c:v>
                </c:pt>
                <c:pt idx="88">
                  <c:v>-8.6270970997195606E-2</c:v>
                </c:pt>
                <c:pt idx="89">
                  <c:v>-0.10802549995633559</c:v>
                </c:pt>
                <c:pt idx="90">
                  <c:v>-0.11395414277258642</c:v>
                </c:pt>
                <c:pt idx="91">
                  <c:v>-0.10316420691060446</c:v>
                </c:pt>
                <c:pt idx="92">
                  <c:v>-0.11052892032719108</c:v>
                </c:pt>
                <c:pt idx="93">
                  <c:v>-9.1646532568722683E-2</c:v>
                </c:pt>
                <c:pt idx="94">
                  <c:v>-9.5508398102057912E-2</c:v>
                </c:pt>
                <c:pt idx="95">
                  <c:v>-8.8337748280111317E-2</c:v>
                </c:pt>
                <c:pt idx="96">
                  <c:v>-0.10021444027207704</c:v>
                </c:pt>
                <c:pt idx="97">
                  <c:v>-0.11148953512065896</c:v>
                </c:pt>
                <c:pt idx="98">
                  <c:v>-0.11105289203271895</c:v>
                </c:pt>
                <c:pt idx="99">
                  <c:v>-0.10552207958547999</c:v>
                </c:pt>
                <c:pt idx="100">
                  <c:v>-0.12830514559621176</c:v>
                </c:pt>
                <c:pt idx="101">
                  <c:v>-0.11408998728883446</c:v>
                </c:pt>
                <c:pt idx="102">
                  <c:v>-0.10243646843070464</c:v>
                </c:pt>
                <c:pt idx="103">
                  <c:v>-8.6222455098535655E-2</c:v>
                </c:pt>
                <c:pt idx="104">
                  <c:v>-7.9003289377928998E-2</c:v>
                </c:pt>
                <c:pt idx="105">
                  <c:v>-8.1526116108248559E-2</c:v>
                </c:pt>
                <c:pt idx="106">
                  <c:v>-8.4107161916960105E-2</c:v>
                </c:pt>
                <c:pt idx="107">
                  <c:v>-8.1603741546104502E-2</c:v>
                </c:pt>
                <c:pt idx="108">
                  <c:v>-8.709574127441555E-2</c:v>
                </c:pt>
                <c:pt idx="109">
                  <c:v>-7.7567218777593316E-2</c:v>
                </c:pt>
                <c:pt idx="110">
                  <c:v>-8.1157395278432576E-2</c:v>
                </c:pt>
                <c:pt idx="111">
                  <c:v>-7.816881592097713E-2</c:v>
                </c:pt>
                <c:pt idx="112">
                  <c:v>-8.6057501043091733E-2</c:v>
                </c:pt>
                <c:pt idx="113">
                  <c:v>-0.10631774032350394</c:v>
                </c:pt>
                <c:pt idx="114">
                  <c:v>-0.12694670043373202</c:v>
                </c:pt>
                <c:pt idx="115">
                  <c:v>-0.1274124530608679</c:v>
                </c:pt>
                <c:pt idx="116">
                  <c:v>-0.12158084204193698</c:v>
                </c:pt>
                <c:pt idx="117">
                  <c:v>-0.14799289727243603</c:v>
                </c:pt>
                <c:pt idx="118">
                  <c:v>-0.1454797737218485</c:v>
                </c:pt>
                <c:pt idx="119">
                  <c:v>-0.14368468547142887</c:v>
                </c:pt>
                <c:pt idx="120">
                  <c:v>-0.13427260113139061</c:v>
                </c:pt>
                <c:pt idx="121">
                  <c:v>-0.1411230460221814</c:v>
                </c:pt>
                <c:pt idx="122">
                  <c:v>-0.11857285632501757</c:v>
                </c:pt>
                <c:pt idx="123">
                  <c:v>-0.11743758429637374</c:v>
                </c:pt>
                <c:pt idx="124">
                  <c:v>-0.12217273600558887</c:v>
                </c:pt>
                <c:pt idx="125">
                  <c:v>-0.13084737868599527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B43-45D5-990D-859E2713B970}"/>
            </c:ext>
          </c:extLst>
        </c:ser>
        <c:ser>
          <c:idx val="2"/>
          <c:order val="1"/>
          <c:tx>
            <c:strRef>
              <c:f>INDX!$A$24</c:f>
              <c:strCache>
                <c:ptCount val="1"/>
                <c:pt idx="0">
                  <c:v>SEB</c:v>
                </c:pt>
              </c:strCache>
            </c:strRef>
          </c:tx>
          <c:spPr>
            <a:ln w="28575" cap="rnd">
              <a:solidFill>
                <a:srgbClr val="9FBBB8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[0]!g_SEBEPI</c:f>
              <c:numCache>
                <c:formatCode>0.0%</c:formatCode>
                <c:ptCount val="126"/>
                <c:pt idx="0">
                  <c:v>0</c:v>
                </c:pt>
                <c:pt idx="1">
                  <c:v>2.7712395079273477E-3</c:v>
                </c:pt>
                <c:pt idx="2">
                  <c:v>7.0169205489185593E-3</c:v>
                </c:pt>
                <c:pt idx="3">
                  <c:v>3.1176444464180442E-3</c:v>
                </c:pt>
                <c:pt idx="4">
                  <c:v>-1.1511302571390547E-2</c:v>
                </c:pt>
                <c:pt idx="5">
                  <c:v>-1.6840609317404609E-2</c:v>
                </c:pt>
                <c:pt idx="6">
                  <c:v>-2.833414753297514E-2</c:v>
                </c:pt>
                <c:pt idx="7">
                  <c:v>-1.5881334103122202E-2</c:v>
                </c:pt>
                <c:pt idx="8">
                  <c:v>-1.0401030332637728E-2</c:v>
                </c:pt>
                <c:pt idx="9">
                  <c:v>-1.4087134165297277E-2</c:v>
                </c:pt>
                <c:pt idx="10">
                  <c:v>-2.5482968423857666E-2</c:v>
                </c:pt>
                <c:pt idx="11">
                  <c:v>-1.8936803304170136E-2</c:v>
                </c:pt>
                <c:pt idx="12">
                  <c:v>-2.8813785140116344E-2</c:v>
                </c:pt>
                <c:pt idx="13">
                  <c:v>-3.2411067193675813E-2</c:v>
                </c:pt>
                <c:pt idx="14">
                  <c:v>-2.3067016032331078E-2</c:v>
                </c:pt>
                <c:pt idx="15">
                  <c:v>-4.517475685037986E-2</c:v>
                </c:pt>
                <c:pt idx="16">
                  <c:v>-8.2071323888617487E-2</c:v>
                </c:pt>
                <c:pt idx="17">
                  <c:v>-7.3437846960074604E-2</c:v>
                </c:pt>
                <c:pt idx="18">
                  <c:v>-5.5780077274947826E-2</c:v>
                </c:pt>
                <c:pt idx="19">
                  <c:v>-5.0486299240573795E-2</c:v>
                </c:pt>
                <c:pt idx="20">
                  <c:v>-6.1500199849003012E-2</c:v>
                </c:pt>
                <c:pt idx="21">
                  <c:v>-4.4481946973398023E-2</c:v>
                </c:pt>
                <c:pt idx="22">
                  <c:v>-3.6336989829906297E-2</c:v>
                </c:pt>
                <c:pt idx="23">
                  <c:v>-3.4755962161922227E-2</c:v>
                </c:pt>
                <c:pt idx="24">
                  <c:v>-5.1338988319935996E-2</c:v>
                </c:pt>
                <c:pt idx="25">
                  <c:v>-6.0336634542789924E-2</c:v>
                </c:pt>
                <c:pt idx="26">
                  <c:v>-5.6028778256428491E-2</c:v>
                </c:pt>
                <c:pt idx="27">
                  <c:v>-5.1187991295465696E-2</c:v>
                </c:pt>
                <c:pt idx="28">
                  <c:v>-3.8548652129502314E-2</c:v>
                </c:pt>
                <c:pt idx="29">
                  <c:v>-4.3611493538215473E-2</c:v>
                </c:pt>
                <c:pt idx="30">
                  <c:v>-4.9509259670471373E-2</c:v>
                </c:pt>
                <c:pt idx="31">
                  <c:v>-5.9777057334458261E-2</c:v>
                </c:pt>
                <c:pt idx="32">
                  <c:v>-5.1090287338455442E-2</c:v>
                </c:pt>
                <c:pt idx="33">
                  <c:v>-5.3763822889372426E-2</c:v>
                </c:pt>
                <c:pt idx="34">
                  <c:v>-5.7743038593063067E-2</c:v>
                </c:pt>
                <c:pt idx="35">
                  <c:v>-6.8614824354931825E-2</c:v>
                </c:pt>
                <c:pt idx="36">
                  <c:v>-7.7381533952125103E-2</c:v>
                </c:pt>
                <c:pt idx="37">
                  <c:v>-7.0275791624106243E-2</c:v>
                </c:pt>
                <c:pt idx="38">
                  <c:v>-8.2693076342319149E-2</c:v>
                </c:pt>
                <c:pt idx="39">
                  <c:v>-6.9183283741173329E-2</c:v>
                </c:pt>
                <c:pt idx="40">
                  <c:v>-6.5541590798063654E-2</c:v>
                </c:pt>
                <c:pt idx="41">
                  <c:v>-7.0195852022915894E-2</c:v>
                </c:pt>
                <c:pt idx="42">
                  <c:v>-6.1127148376782126E-2</c:v>
                </c:pt>
                <c:pt idx="43">
                  <c:v>-6.4413554203490597E-2</c:v>
                </c:pt>
                <c:pt idx="44">
                  <c:v>-7.3633254874095111E-2</c:v>
                </c:pt>
                <c:pt idx="45">
                  <c:v>-7.8758271528178714E-2</c:v>
                </c:pt>
                <c:pt idx="46">
                  <c:v>-9.6860150108806775E-2</c:v>
                </c:pt>
                <c:pt idx="47">
                  <c:v>-8.4958031709375104E-2</c:v>
                </c:pt>
                <c:pt idx="48">
                  <c:v>-9.2721055202735658E-2</c:v>
                </c:pt>
                <c:pt idx="49">
                  <c:v>-8.2693076342319149E-2</c:v>
                </c:pt>
                <c:pt idx="50">
                  <c:v>-9.3929031398498952E-2</c:v>
                </c:pt>
                <c:pt idx="51">
                  <c:v>-8.6903228671670218E-2</c:v>
                </c:pt>
                <c:pt idx="52">
                  <c:v>-6.7131500643957898E-2</c:v>
                </c:pt>
                <c:pt idx="53">
                  <c:v>-6.3898387884709473E-2</c:v>
                </c:pt>
                <c:pt idx="54">
                  <c:v>-4.8976328995869789E-2</c:v>
                </c:pt>
                <c:pt idx="55">
                  <c:v>-4.5903095439001618E-2</c:v>
                </c:pt>
                <c:pt idx="56">
                  <c:v>-3.3912155260469978E-2</c:v>
                </c:pt>
                <c:pt idx="57">
                  <c:v>-3.6061642314695552E-2</c:v>
                </c:pt>
                <c:pt idx="58">
                  <c:v>-3.6541279921836867E-2</c:v>
                </c:pt>
                <c:pt idx="59">
                  <c:v>-3.2437713727406114E-2</c:v>
                </c:pt>
                <c:pt idx="60">
                  <c:v>-2.9613181152018386E-2</c:v>
                </c:pt>
                <c:pt idx="61">
                  <c:v>-2.210774081804856E-2</c:v>
                </c:pt>
                <c:pt idx="62">
                  <c:v>-2.6380068392769962E-2</c:v>
                </c:pt>
                <c:pt idx="63">
                  <c:v>-2.7614691122263224E-2</c:v>
                </c:pt>
                <c:pt idx="64">
                  <c:v>-3.0368166274370334E-2</c:v>
                </c:pt>
                <c:pt idx="65">
                  <c:v>-1.8386108273748647E-2</c:v>
                </c:pt>
                <c:pt idx="66">
                  <c:v>-1.5907980636852281E-2</c:v>
                </c:pt>
                <c:pt idx="67">
                  <c:v>-3.351245725451879E-2</c:v>
                </c:pt>
                <c:pt idx="68">
                  <c:v>-3.6301461118266154E-2</c:v>
                </c:pt>
                <c:pt idx="69">
                  <c:v>-2.4248345694364404E-2</c:v>
                </c:pt>
                <c:pt idx="70">
                  <c:v>-3.6976506639427975E-2</c:v>
                </c:pt>
                <c:pt idx="71">
                  <c:v>-3.3707865168539186E-2</c:v>
                </c:pt>
                <c:pt idx="72">
                  <c:v>-3.6505751210196613E-2</c:v>
                </c:pt>
                <c:pt idx="73">
                  <c:v>-3.1718257316693976E-2</c:v>
                </c:pt>
                <c:pt idx="74">
                  <c:v>-3.1736021672514103E-2</c:v>
                </c:pt>
                <c:pt idx="75">
                  <c:v>-3.2153484034285196E-2</c:v>
                </c:pt>
                <c:pt idx="76">
                  <c:v>-3.1007683083892124E-2</c:v>
                </c:pt>
                <c:pt idx="77">
                  <c:v>-3.1789314739974261E-2</c:v>
                </c:pt>
                <c:pt idx="78">
                  <c:v>-5.2502553626149084E-2</c:v>
                </c:pt>
                <c:pt idx="79">
                  <c:v>-6.9858329262335261E-2</c:v>
                </c:pt>
                <c:pt idx="80">
                  <c:v>-6.9458631256384074E-2</c:v>
                </c:pt>
                <c:pt idx="81">
                  <c:v>-5.9839232579828483E-2</c:v>
                </c:pt>
                <c:pt idx="82">
                  <c:v>-5.4803037704845181E-2</c:v>
                </c:pt>
                <c:pt idx="83">
                  <c:v>-4.9660256694941673E-2</c:v>
                </c:pt>
                <c:pt idx="84">
                  <c:v>-6.8712528311942189E-2</c:v>
                </c:pt>
                <c:pt idx="85">
                  <c:v>-5.7778567304703099E-2</c:v>
                </c:pt>
                <c:pt idx="86">
                  <c:v>-6.868588177821211E-2</c:v>
                </c:pt>
                <c:pt idx="87">
                  <c:v>-6.7318026380068341E-2</c:v>
                </c:pt>
                <c:pt idx="88">
                  <c:v>-8.0126126926322483E-2</c:v>
                </c:pt>
                <c:pt idx="89">
                  <c:v>-0.10345960829595402</c:v>
                </c:pt>
                <c:pt idx="90">
                  <c:v>-0.10855797841630765</c:v>
                </c:pt>
                <c:pt idx="91">
                  <c:v>-9.7428609495048168E-2</c:v>
                </c:pt>
                <c:pt idx="92">
                  <c:v>-0.10574232801883032</c:v>
                </c:pt>
                <c:pt idx="93">
                  <c:v>-8.4336279255673441E-2</c:v>
                </c:pt>
                <c:pt idx="94">
                  <c:v>-8.8537549407114668E-2</c:v>
                </c:pt>
                <c:pt idx="95">
                  <c:v>-8.2781898121419339E-2</c:v>
                </c:pt>
                <c:pt idx="96">
                  <c:v>-9.5394590753652642E-2</c:v>
                </c:pt>
                <c:pt idx="97">
                  <c:v>-0.1114180397033353</c:v>
                </c:pt>
                <c:pt idx="98">
                  <c:v>-0.11195097037793666</c:v>
                </c:pt>
                <c:pt idx="99">
                  <c:v>-0.10362836967624467</c:v>
                </c:pt>
                <c:pt idx="100">
                  <c:v>-0.12483901052538082</c:v>
                </c:pt>
                <c:pt idx="101">
                  <c:v>-0.10984589421326107</c:v>
                </c:pt>
                <c:pt idx="102">
                  <c:v>-9.6531509526135983E-2</c:v>
                </c:pt>
                <c:pt idx="103">
                  <c:v>-7.9380023981880377E-2</c:v>
                </c:pt>
                <c:pt idx="104">
                  <c:v>-7.290491628547302E-2</c:v>
                </c:pt>
                <c:pt idx="105">
                  <c:v>-7.8704978460718555E-2</c:v>
                </c:pt>
                <c:pt idx="106">
                  <c:v>-8.1156459563885064E-2</c:v>
                </c:pt>
                <c:pt idx="107">
                  <c:v>-7.9984012079761913E-2</c:v>
                </c:pt>
                <c:pt idx="108">
                  <c:v>-8.2968423857529894E-2</c:v>
                </c:pt>
                <c:pt idx="109">
                  <c:v>-7.3446729137984557E-2</c:v>
                </c:pt>
                <c:pt idx="110">
                  <c:v>-7.7905582448816402E-2</c:v>
                </c:pt>
                <c:pt idx="111">
                  <c:v>-7.6324554780832221E-2</c:v>
                </c:pt>
                <c:pt idx="112">
                  <c:v>-8.3456943642581161E-2</c:v>
                </c:pt>
                <c:pt idx="113">
                  <c:v>-0.10930408136074965</c:v>
                </c:pt>
                <c:pt idx="114">
                  <c:v>-0.12984855886663405</c:v>
                </c:pt>
                <c:pt idx="115">
                  <c:v>-0.13476040325087713</c:v>
                </c:pt>
                <c:pt idx="116">
                  <c:v>-0.1284362925789404</c:v>
                </c:pt>
                <c:pt idx="117">
                  <c:v>-0.1558999866767331</c:v>
                </c:pt>
                <c:pt idx="118">
                  <c:v>-0.15405249367144824</c:v>
                </c:pt>
                <c:pt idx="119">
                  <c:v>-0.15118355020651064</c:v>
                </c:pt>
                <c:pt idx="120">
                  <c:v>-0.14160856241950526</c:v>
                </c:pt>
                <c:pt idx="121">
                  <c:v>-0.14400675045521161</c:v>
                </c:pt>
                <c:pt idx="122">
                  <c:v>-0.11960740773637701</c:v>
                </c:pt>
                <c:pt idx="123">
                  <c:v>-0.11953635031309673</c:v>
                </c:pt>
                <c:pt idx="124">
                  <c:v>-0.12568281742683307</c:v>
                </c:pt>
                <c:pt idx="125">
                  <c:v>-0.13403206466225515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B43-45D5-990D-859E2713B970}"/>
            </c:ext>
          </c:extLst>
        </c:ser>
        <c:ser>
          <c:idx val="3"/>
          <c:order val="2"/>
          <c:tx>
            <c:strRef>
              <c:f>INDX!$A$26</c:f>
              <c:strCache>
                <c:ptCount val="1"/>
                <c:pt idx="0">
                  <c:v>Swedbank</c:v>
                </c:pt>
              </c:strCache>
            </c:strRef>
          </c:tx>
          <c:spPr>
            <a:ln w="28575" cap="rnd">
              <a:solidFill>
                <a:srgbClr val="CAAEA1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[0]!g_SwedK90</c:f>
              <c:numCache>
                <c:formatCode>0.0%</c:formatCode>
                <c:ptCount val="126"/>
                <c:pt idx="0">
                  <c:v>0</c:v>
                </c:pt>
                <c:pt idx="1">
                  <c:v>2.0847267704970918E-4</c:v>
                </c:pt>
                <c:pt idx="2">
                  <c:v>4.3952989411324417E-3</c:v>
                </c:pt>
                <c:pt idx="3">
                  <c:v>7.5571345430525128E-4</c:v>
                </c:pt>
                <c:pt idx="4">
                  <c:v>-1.337699677736004E-2</c:v>
                </c:pt>
                <c:pt idx="5">
                  <c:v>-2.0230536035370839E-2</c:v>
                </c:pt>
                <c:pt idx="6">
                  <c:v>-3.2374069473519618E-2</c:v>
                </c:pt>
                <c:pt idx="7">
                  <c:v>-2.2045985598012519E-2</c:v>
                </c:pt>
                <c:pt idx="8">
                  <c:v>-1.6660441440893625E-2</c:v>
                </c:pt>
                <c:pt idx="9">
                  <c:v>-2.0187104227652131E-2</c:v>
                </c:pt>
                <c:pt idx="10">
                  <c:v>-3.4120028143811432E-2</c:v>
                </c:pt>
                <c:pt idx="11">
                  <c:v>-2.6979838954856894E-2</c:v>
                </c:pt>
                <c:pt idx="12">
                  <c:v>-3.5918104983365673E-2</c:v>
                </c:pt>
                <c:pt idx="13">
                  <c:v>-3.8706427038906255E-2</c:v>
                </c:pt>
                <c:pt idx="14">
                  <c:v>-3.5162391529060311E-2</c:v>
                </c:pt>
                <c:pt idx="15">
                  <c:v>-5.6009659234036557E-2</c:v>
                </c:pt>
                <c:pt idx="16">
                  <c:v>-9.1580309755652678E-2</c:v>
                </c:pt>
                <c:pt idx="17">
                  <c:v>-8.2555180111706594E-2</c:v>
                </c:pt>
                <c:pt idx="18">
                  <c:v>-6.52258888319448E-2</c:v>
                </c:pt>
                <c:pt idx="19">
                  <c:v>-6.2654725814997869E-2</c:v>
                </c:pt>
                <c:pt idx="20">
                  <c:v>-7.2235782597743103E-2</c:v>
                </c:pt>
                <c:pt idx="21">
                  <c:v>-5.5818559280074398E-2</c:v>
                </c:pt>
                <c:pt idx="22">
                  <c:v>-4.7531770367346127E-2</c:v>
                </c:pt>
                <c:pt idx="23">
                  <c:v>-4.1929067171633805E-2</c:v>
                </c:pt>
                <c:pt idx="24">
                  <c:v>-6.039627181362528E-2</c:v>
                </c:pt>
                <c:pt idx="25">
                  <c:v>-7.0090251296439421E-2</c:v>
                </c:pt>
                <c:pt idx="26">
                  <c:v>-6.2585234922648003E-2</c:v>
                </c:pt>
                <c:pt idx="27">
                  <c:v>-6.0856648975443628E-2</c:v>
                </c:pt>
                <c:pt idx="28">
                  <c:v>-4.7514397644258799E-2</c:v>
                </c:pt>
                <c:pt idx="29">
                  <c:v>-5.2118169262441172E-2</c:v>
                </c:pt>
                <c:pt idx="30">
                  <c:v>-5.7616636119628528E-2</c:v>
                </c:pt>
                <c:pt idx="31">
                  <c:v>-6.751908827949249E-2</c:v>
                </c:pt>
                <c:pt idx="32">
                  <c:v>-6.1047748929405787E-2</c:v>
                </c:pt>
                <c:pt idx="33">
                  <c:v>-6.3879502792665188E-2</c:v>
                </c:pt>
                <c:pt idx="34">
                  <c:v>-6.8717806172528539E-2</c:v>
                </c:pt>
                <c:pt idx="35">
                  <c:v>-7.9054576409579358E-2</c:v>
                </c:pt>
                <c:pt idx="36">
                  <c:v>-8.8574828661518445E-2</c:v>
                </c:pt>
                <c:pt idx="37">
                  <c:v>-8.7654074337882193E-2</c:v>
                </c:pt>
                <c:pt idx="38">
                  <c:v>-9.3560800187625359E-2</c:v>
                </c:pt>
                <c:pt idx="39">
                  <c:v>-7.9193558194279201E-2</c:v>
                </c:pt>
                <c:pt idx="40">
                  <c:v>-7.3521364106216902E-2</c:v>
                </c:pt>
                <c:pt idx="41">
                  <c:v>-7.6309686161757373E-2</c:v>
                </c:pt>
                <c:pt idx="42">
                  <c:v>-6.8865474318772102E-2</c:v>
                </c:pt>
                <c:pt idx="43">
                  <c:v>-6.9716737750058599E-2</c:v>
                </c:pt>
                <c:pt idx="44">
                  <c:v>-7.7682131285668254E-2</c:v>
                </c:pt>
                <c:pt idx="45">
                  <c:v>-8.3988429766423733E-2</c:v>
                </c:pt>
                <c:pt idx="46">
                  <c:v>-0.10303762063184596</c:v>
                </c:pt>
                <c:pt idx="47">
                  <c:v>-9.3465250210644224E-2</c:v>
                </c:pt>
                <c:pt idx="48">
                  <c:v>-9.6774753958809301E-2</c:v>
                </c:pt>
                <c:pt idx="49">
                  <c:v>-8.5169774936372455E-2</c:v>
                </c:pt>
                <c:pt idx="50">
                  <c:v>-9.4889813503817644E-2</c:v>
                </c:pt>
                <c:pt idx="51">
                  <c:v>-8.9139442161861648E-2</c:v>
                </c:pt>
                <c:pt idx="52">
                  <c:v>-7.0211860358051825E-2</c:v>
                </c:pt>
                <c:pt idx="53">
                  <c:v>-6.8075015418291862E-2</c:v>
                </c:pt>
                <c:pt idx="54">
                  <c:v>-5.3421123494001965E-2</c:v>
                </c:pt>
                <c:pt idx="55">
                  <c:v>-4.7140884097877866E-2</c:v>
                </c:pt>
                <c:pt idx="56">
                  <c:v>-3.7733554546007353E-2</c:v>
                </c:pt>
                <c:pt idx="57">
                  <c:v>-3.8037577200038197E-2</c:v>
                </c:pt>
                <c:pt idx="58">
                  <c:v>-3.9583749554823799E-2</c:v>
                </c:pt>
                <c:pt idx="59">
                  <c:v>-3.3303510158699812E-2</c:v>
                </c:pt>
                <c:pt idx="60">
                  <c:v>-2.9177488425423226E-2</c:v>
                </c:pt>
                <c:pt idx="61">
                  <c:v>-2.4321812322472436E-2</c:v>
                </c:pt>
                <c:pt idx="62">
                  <c:v>-2.8647620371255123E-2</c:v>
                </c:pt>
                <c:pt idx="63">
                  <c:v>-2.9629179225697855E-2</c:v>
                </c:pt>
                <c:pt idx="64">
                  <c:v>-3.3816005489780476E-2</c:v>
                </c:pt>
                <c:pt idx="65">
                  <c:v>-2.2393440059762182E-2</c:v>
                </c:pt>
                <c:pt idx="66">
                  <c:v>-1.9353213519453183E-2</c:v>
                </c:pt>
                <c:pt idx="67">
                  <c:v>-3.7881222692250915E-2</c:v>
                </c:pt>
                <c:pt idx="68">
                  <c:v>-3.9184176923811931E-2</c:v>
                </c:pt>
                <c:pt idx="69">
                  <c:v>-2.8387029524942875E-2</c:v>
                </c:pt>
                <c:pt idx="70">
                  <c:v>-4.1894321725458816E-2</c:v>
                </c:pt>
                <c:pt idx="71">
                  <c:v>-3.7438218253520117E-2</c:v>
                </c:pt>
                <c:pt idx="72">
                  <c:v>-4.1868262640827658E-2</c:v>
                </c:pt>
                <c:pt idx="73">
                  <c:v>-3.5049468828991515E-2</c:v>
                </c:pt>
                <c:pt idx="74">
                  <c:v>-3.5709632306315853E-2</c:v>
                </c:pt>
                <c:pt idx="75">
                  <c:v>-3.4884427959660513E-2</c:v>
                </c:pt>
                <c:pt idx="76">
                  <c:v>-3.332088288178725E-2</c:v>
                </c:pt>
                <c:pt idx="77">
                  <c:v>-3.2400128558150776E-2</c:v>
                </c:pt>
                <c:pt idx="78">
                  <c:v>-5.3864127932732653E-2</c:v>
                </c:pt>
                <c:pt idx="79">
                  <c:v>-7.1532187312700279E-2</c:v>
                </c:pt>
                <c:pt idx="80">
                  <c:v>-7.0793846581482467E-2</c:v>
                </c:pt>
                <c:pt idx="81">
                  <c:v>-6.2654725814997869E-2</c:v>
                </c:pt>
                <c:pt idx="82">
                  <c:v>-5.8024895112184338E-2</c:v>
                </c:pt>
                <c:pt idx="83">
                  <c:v>-5.5088904910400194E-2</c:v>
                </c:pt>
                <c:pt idx="84">
                  <c:v>-7.4268391198978434E-2</c:v>
                </c:pt>
                <c:pt idx="85">
                  <c:v>-6.1629735152836651E-2</c:v>
                </c:pt>
                <c:pt idx="86">
                  <c:v>-7.1037064704707165E-2</c:v>
                </c:pt>
                <c:pt idx="87">
                  <c:v>-6.993389678865225E-2</c:v>
                </c:pt>
                <c:pt idx="88">
                  <c:v>-8.4153470635754957E-2</c:v>
                </c:pt>
                <c:pt idx="89">
                  <c:v>-0.10736342868062854</c:v>
                </c:pt>
                <c:pt idx="90">
                  <c:v>-0.11137652771383655</c:v>
                </c:pt>
                <c:pt idx="91">
                  <c:v>-0.11602373113973752</c:v>
                </c:pt>
                <c:pt idx="92">
                  <c:v>-0.1097000599358946</c:v>
                </c:pt>
                <c:pt idx="93">
                  <c:v>-9.0781164493628386E-2</c:v>
                </c:pt>
                <c:pt idx="94">
                  <c:v>-9.4629222657505396E-2</c:v>
                </c:pt>
                <c:pt idx="95">
                  <c:v>-8.8531396853799849E-2</c:v>
                </c:pt>
                <c:pt idx="96">
                  <c:v>-0.10996065078220685</c:v>
                </c:pt>
                <c:pt idx="97">
                  <c:v>-0.12364167021359762</c:v>
                </c:pt>
                <c:pt idx="98">
                  <c:v>-0.1193332348879026</c:v>
                </c:pt>
                <c:pt idx="99">
                  <c:v>-0.11537225402395701</c:v>
                </c:pt>
                <c:pt idx="100">
                  <c:v>-0.12530945162999585</c:v>
                </c:pt>
                <c:pt idx="101">
                  <c:v>-0.11544174491630688</c:v>
                </c:pt>
                <c:pt idx="102">
                  <c:v>-0.10664246067249816</c:v>
                </c:pt>
                <c:pt idx="103">
                  <c:v>-8.7827801568756914E-2</c:v>
                </c:pt>
                <c:pt idx="104">
                  <c:v>-8.8696437723130961E-2</c:v>
                </c:pt>
                <c:pt idx="105">
                  <c:v>-9.0312100970266429E-2</c:v>
                </c:pt>
                <c:pt idx="106">
                  <c:v>-9.1554250671021409E-2</c:v>
                </c:pt>
                <c:pt idx="107">
                  <c:v>-8.4431434205154532E-2</c:v>
                </c:pt>
                <c:pt idx="108">
                  <c:v>-9.4446809065086956E-2</c:v>
                </c:pt>
                <c:pt idx="109">
                  <c:v>-9.0451082754966605E-2</c:v>
                </c:pt>
                <c:pt idx="110">
                  <c:v>-8.6394551914039663E-2</c:v>
                </c:pt>
                <c:pt idx="111">
                  <c:v>-9.5584722427316859E-2</c:v>
                </c:pt>
                <c:pt idx="112">
                  <c:v>-0.10633843801846721</c:v>
                </c:pt>
                <c:pt idx="113">
                  <c:v>-0.12472746540656499</c:v>
                </c:pt>
                <c:pt idx="114">
                  <c:v>-0.14675607828149029</c:v>
                </c:pt>
                <c:pt idx="115">
                  <c:v>-0.15298419950835196</c:v>
                </c:pt>
                <c:pt idx="116">
                  <c:v>-0.14299488373305069</c:v>
                </c:pt>
                <c:pt idx="117">
                  <c:v>-0.17249376753559231</c:v>
                </c:pt>
                <c:pt idx="118">
                  <c:v>-0.16914083197970864</c:v>
                </c:pt>
                <c:pt idx="119">
                  <c:v>-0.16736881422478567</c:v>
                </c:pt>
                <c:pt idx="120">
                  <c:v>-0.15493863085569348</c:v>
                </c:pt>
                <c:pt idx="121">
                  <c:v>-0.15929049798910733</c:v>
                </c:pt>
                <c:pt idx="122">
                  <c:v>-0.1320587545494819</c:v>
                </c:pt>
                <c:pt idx="123">
                  <c:v>-0.13978092996186686</c:v>
                </c:pt>
                <c:pt idx="124">
                  <c:v>-0.13661040799840174</c:v>
                </c:pt>
                <c:pt idx="125">
                  <c:v>-0.14808509159768246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B43-45D5-990D-859E2713B970}"/>
            </c:ext>
          </c:extLst>
        </c:ser>
        <c:ser>
          <c:idx val="4"/>
          <c:order val="3"/>
          <c:tx>
            <c:strRef>
              <c:f>INDX!$A$23</c:f>
              <c:strCache>
                <c:ptCount val="1"/>
                <c:pt idx="0">
                  <c:v>Tuleva</c:v>
                </c:pt>
              </c:strCache>
            </c:strRef>
          </c:tx>
          <c:spPr>
            <a:ln w="28575" cap="rnd">
              <a:solidFill>
                <a:srgbClr val="A9CAD6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[0]!g_TMAF</c:f>
              <c:numCache>
                <c:formatCode>0.0%</c:formatCode>
                <c:ptCount val="126"/>
                <c:pt idx="0">
                  <c:v>0</c:v>
                </c:pt>
                <c:pt idx="1">
                  <c:v>1.7012078575784351E-4</c:v>
                </c:pt>
                <c:pt idx="2">
                  <c:v>3.1722522991322055E-3</c:v>
                </c:pt>
                <c:pt idx="3">
                  <c:v>4.5832541104184887E-3</c:v>
                </c:pt>
                <c:pt idx="4">
                  <c:v>-1.0907744498593996E-2</c:v>
                </c:pt>
                <c:pt idx="5">
                  <c:v>-1.1167929229753071E-2</c:v>
                </c:pt>
                <c:pt idx="6">
                  <c:v>-1.8493130122386847E-2</c:v>
                </c:pt>
                <c:pt idx="7">
                  <c:v>-1.6891993315253817E-2</c:v>
                </c:pt>
                <c:pt idx="8">
                  <c:v>-9.2565721662379863E-3</c:v>
                </c:pt>
                <c:pt idx="9">
                  <c:v>-9.2665792712826045E-3</c:v>
                </c:pt>
                <c:pt idx="10">
                  <c:v>-2.0634650601927373E-2</c:v>
                </c:pt>
                <c:pt idx="11">
                  <c:v>-2.1275105324780608E-2</c:v>
                </c:pt>
                <c:pt idx="12">
                  <c:v>-2.3056370022716099E-2</c:v>
                </c:pt>
                <c:pt idx="13">
                  <c:v>-2.6839055729568018E-2</c:v>
                </c:pt>
                <c:pt idx="14">
                  <c:v>-3.2082778772928755E-2</c:v>
                </c:pt>
                <c:pt idx="15">
                  <c:v>-3.9888320707702429E-2</c:v>
                </c:pt>
                <c:pt idx="16">
                  <c:v>-5.7070520069249175E-2</c:v>
                </c:pt>
                <c:pt idx="17">
                  <c:v>-6.0372864733961085E-2</c:v>
                </c:pt>
                <c:pt idx="18">
                  <c:v>-5.9011898447898004E-2</c:v>
                </c:pt>
                <c:pt idx="19">
                  <c:v>-5.7440782955898717E-2</c:v>
                </c:pt>
                <c:pt idx="20">
                  <c:v>-6.1653774179667553E-2</c:v>
                </c:pt>
                <c:pt idx="21">
                  <c:v>-4.7733891062654465E-2</c:v>
                </c:pt>
                <c:pt idx="22">
                  <c:v>-3.8687468102352685E-2</c:v>
                </c:pt>
                <c:pt idx="23">
                  <c:v>-3.4064185571755945E-2</c:v>
                </c:pt>
                <c:pt idx="24">
                  <c:v>-3.6906203404417082E-2</c:v>
                </c:pt>
                <c:pt idx="25">
                  <c:v>-5.4989042219976136E-2</c:v>
                </c:pt>
                <c:pt idx="26">
                  <c:v>-5.3528004883467317E-2</c:v>
                </c:pt>
                <c:pt idx="27">
                  <c:v>-5.5419347736893165E-2</c:v>
                </c:pt>
                <c:pt idx="28">
                  <c:v>-4.6422960301814253E-2</c:v>
                </c:pt>
                <c:pt idx="29">
                  <c:v>-4.2209969078045417E-2</c:v>
                </c:pt>
                <c:pt idx="30">
                  <c:v>-4.6162775570655179E-2</c:v>
                </c:pt>
                <c:pt idx="31">
                  <c:v>-5.5359305106625678E-2</c:v>
                </c:pt>
                <c:pt idx="32">
                  <c:v>-5.501906353510988E-2</c:v>
                </c:pt>
                <c:pt idx="33">
                  <c:v>-5.0425802319646995E-2</c:v>
                </c:pt>
                <c:pt idx="34">
                  <c:v>-4.9094857348717547E-2</c:v>
                </c:pt>
                <c:pt idx="35">
                  <c:v>-5.9031912657987129E-2</c:v>
                </c:pt>
                <c:pt idx="36">
                  <c:v>-6.2914669415284896E-2</c:v>
                </c:pt>
                <c:pt idx="37">
                  <c:v>-6.7157681954187476E-2</c:v>
                </c:pt>
                <c:pt idx="38">
                  <c:v>-7.4703039157802076E-2</c:v>
                </c:pt>
                <c:pt idx="39">
                  <c:v>-7.5063294939406999E-2</c:v>
                </c:pt>
                <c:pt idx="40">
                  <c:v>-6.5076204104914437E-2</c:v>
                </c:pt>
                <c:pt idx="41">
                  <c:v>-6.2244193377297918E-2</c:v>
                </c:pt>
                <c:pt idx="42">
                  <c:v>-6.633709934053178E-2</c:v>
                </c:pt>
                <c:pt idx="43">
                  <c:v>-5.506909906033286E-2</c:v>
                </c:pt>
                <c:pt idx="44">
                  <c:v>-5.9672367380840363E-2</c:v>
                </c:pt>
                <c:pt idx="45">
                  <c:v>-6.4445756487105821E-2</c:v>
                </c:pt>
                <c:pt idx="46">
                  <c:v>-8.4700137097339145E-2</c:v>
                </c:pt>
                <c:pt idx="47">
                  <c:v>-8.9783746459986546E-2</c:v>
                </c:pt>
                <c:pt idx="48">
                  <c:v>-8.184811215963339E-2</c:v>
                </c:pt>
                <c:pt idx="49">
                  <c:v>-7.9556485104424146E-2</c:v>
                </c:pt>
                <c:pt idx="50">
                  <c:v>-8.4860250778052371E-2</c:v>
                </c:pt>
                <c:pt idx="51">
                  <c:v>-9.306607691460933E-2</c:v>
                </c:pt>
                <c:pt idx="52">
                  <c:v>-8.2778772928779443E-2</c:v>
                </c:pt>
                <c:pt idx="53">
                  <c:v>-6.581672987821352E-2</c:v>
                </c:pt>
                <c:pt idx="54">
                  <c:v>-5.8831770557095542E-2</c:v>
                </c:pt>
                <c:pt idx="55">
                  <c:v>-4.5372214272133227E-2</c:v>
                </c:pt>
                <c:pt idx="56">
                  <c:v>-4.4431546397942556E-2</c:v>
                </c:pt>
                <c:pt idx="57">
                  <c:v>-3.5405137647729901E-2</c:v>
                </c:pt>
                <c:pt idx="58">
                  <c:v>-3.9427993875651768E-2</c:v>
                </c:pt>
                <c:pt idx="59">
                  <c:v>-3.3183560327832762E-2</c:v>
                </c:pt>
                <c:pt idx="60">
                  <c:v>-3.0701798276776548E-2</c:v>
                </c:pt>
                <c:pt idx="61">
                  <c:v>-2.7429474927198272E-2</c:v>
                </c:pt>
                <c:pt idx="62">
                  <c:v>-2.5848352330154367E-2</c:v>
                </c:pt>
                <c:pt idx="63">
                  <c:v>-3.0011308028700334E-2</c:v>
                </c:pt>
                <c:pt idx="64">
                  <c:v>-3.771677891302827E-2</c:v>
                </c:pt>
                <c:pt idx="65">
                  <c:v>-2.8530256482102279E-2</c:v>
                </c:pt>
                <c:pt idx="66">
                  <c:v>-1.8803350378768902E-2</c:v>
                </c:pt>
                <c:pt idx="67">
                  <c:v>-2.7339410981797041E-2</c:v>
                </c:pt>
                <c:pt idx="68">
                  <c:v>-3.3633880054838916E-2</c:v>
                </c:pt>
                <c:pt idx="69">
                  <c:v>-3.3383702428724349E-2</c:v>
                </c:pt>
                <c:pt idx="70">
                  <c:v>-3.3483773479170198E-2</c:v>
                </c:pt>
                <c:pt idx="71">
                  <c:v>-4.2970509061433626E-2</c:v>
                </c:pt>
                <c:pt idx="72">
                  <c:v>-4.5392228482222352E-2</c:v>
                </c:pt>
                <c:pt idx="73">
                  <c:v>-3.583544316464693E-2</c:v>
                </c:pt>
                <c:pt idx="74">
                  <c:v>-3.5865464479780673E-2</c:v>
                </c:pt>
                <c:pt idx="75">
                  <c:v>-3.9057730989002226E-2</c:v>
                </c:pt>
                <c:pt idx="76">
                  <c:v>-3.5775400534379442E-2</c:v>
                </c:pt>
                <c:pt idx="77">
                  <c:v>-3.729648050115586E-2</c:v>
                </c:pt>
                <c:pt idx="78">
                  <c:v>-4.9525162865634575E-2</c:v>
                </c:pt>
                <c:pt idx="79">
                  <c:v>-6.5036175684736186E-2</c:v>
                </c:pt>
                <c:pt idx="80">
                  <c:v>-6.2304236007565406E-2</c:v>
                </c:pt>
                <c:pt idx="81">
                  <c:v>-6.9519358744708715E-2</c:v>
                </c:pt>
                <c:pt idx="82">
                  <c:v>-6.2394299952966636E-2</c:v>
                </c:pt>
                <c:pt idx="83">
                  <c:v>-4.8264267630017343E-2</c:v>
                </c:pt>
                <c:pt idx="84">
                  <c:v>-5.4979035114931629E-2</c:v>
                </c:pt>
                <c:pt idx="85">
                  <c:v>-6.5596573567232697E-2</c:v>
                </c:pt>
                <c:pt idx="86">
                  <c:v>-6.2624463368991967E-2</c:v>
                </c:pt>
                <c:pt idx="87">
                  <c:v>-5.2207067017582487E-2</c:v>
                </c:pt>
                <c:pt idx="88">
                  <c:v>-7.5893884658107202E-2</c:v>
                </c:pt>
                <c:pt idx="89">
                  <c:v>-8.5660819181618941E-2</c:v>
                </c:pt>
                <c:pt idx="90">
                  <c:v>-0.10095167568973973</c:v>
                </c:pt>
                <c:pt idx="91">
                  <c:v>-0.10383372194257923</c:v>
                </c:pt>
                <c:pt idx="92">
                  <c:v>-0.11070860310820685</c:v>
                </c:pt>
                <c:pt idx="93">
                  <c:v>-0.10095167568973973</c:v>
                </c:pt>
                <c:pt idx="94">
                  <c:v>-8.7221927568573721E-2</c:v>
                </c:pt>
                <c:pt idx="95">
                  <c:v>-8.8843078585795876E-2</c:v>
                </c:pt>
                <c:pt idx="96">
                  <c:v>-8.5650812076574323E-2</c:v>
                </c:pt>
                <c:pt idx="97">
                  <c:v>-0.10595522821203052</c:v>
                </c:pt>
                <c:pt idx="98">
                  <c:v>-0.11118894415034675</c:v>
                </c:pt>
                <c:pt idx="99">
                  <c:v>-0.10894735262036048</c:v>
                </c:pt>
                <c:pt idx="100">
                  <c:v>-0.10906743788089546</c:v>
                </c:pt>
                <c:pt idx="101">
                  <c:v>-0.11496162275215405</c:v>
                </c:pt>
                <c:pt idx="102">
                  <c:v>-0.10856708262866632</c:v>
                </c:pt>
                <c:pt idx="103">
                  <c:v>-9.5067497923525757E-2</c:v>
                </c:pt>
                <c:pt idx="104">
                  <c:v>-8.1918161894945385E-2</c:v>
                </c:pt>
                <c:pt idx="105">
                  <c:v>-8.0016811936474919E-2</c:v>
                </c:pt>
                <c:pt idx="106">
                  <c:v>-7.821553302845019E-2</c:v>
                </c:pt>
                <c:pt idx="107">
                  <c:v>-8.4219796055199136E-2</c:v>
                </c:pt>
                <c:pt idx="108">
                  <c:v>-8.3068978975072261E-2</c:v>
                </c:pt>
                <c:pt idx="109">
                  <c:v>-8.3088993185161497E-2</c:v>
                </c:pt>
                <c:pt idx="110">
                  <c:v>-8.269871608842283E-2</c:v>
                </c:pt>
                <c:pt idx="111">
                  <c:v>-7.9276286163175835E-2</c:v>
                </c:pt>
                <c:pt idx="112">
                  <c:v>-8.4550030521670427E-2</c:v>
                </c:pt>
                <c:pt idx="113">
                  <c:v>-9.8539963373995509E-2</c:v>
                </c:pt>
                <c:pt idx="114">
                  <c:v>-0.1139709193527404</c:v>
                </c:pt>
                <c:pt idx="115">
                  <c:v>-0.1318135876472295</c:v>
                </c:pt>
                <c:pt idx="116">
                  <c:v>-0.13340471734931802</c:v>
                </c:pt>
                <c:pt idx="117">
                  <c:v>-0.13293438341222263</c:v>
                </c:pt>
                <c:pt idx="118">
                  <c:v>-0.15091715117733595</c:v>
                </c:pt>
                <c:pt idx="119">
                  <c:v>-0.14954617778622825</c:v>
                </c:pt>
                <c:pt idx="120">
                  <c:v>-0.14932602147524743</c:v>
                </c:pt>
                <c:pt idx="121">
                  <c:v>-0.14286143161644771</c:v>
                </c:pt>
                <c:pt idx="122">
                  <c:v>-0.11985509711895448</c:v>
                </c:pt>
                <c:pt idx="123">
                  <c:v>-0.1174033563830319</c:v>
                </c:pt>
                <c:pt idx="124">
                  <c:v>-0.12468852885548742</c:v>
                </c:pt>
                <c:pt idx="125">
                  <c:v>-0.12844119324720549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DB43-45D5-990D-859E2713B970}"/>
            </c:ext>
          </c:extLst>
        </c:ser>
        <c:ser>
          <c:idx val="1"/>
          <c:order val="4"/>
          <c:tx>
            <c:strRef>
              <c:f>INDX!$A$25</c:f>
              <c:strCache>
                <c:ptCount val="1"/>
                <c:pt idx="0">
                  <c:v>LHVR</c:v>
                </c:pt>
              </c:strCache>
            </c:strRef>
          </c:tx>
          <c:spPr>
            <a:ln w="28575" cap="rnd">
              <a:solidFill>
                <a:srgbClr val="5B8360"/>
              </a:solidFill>
              <a:round/>
            </a:ln>
            <a:effectLst/>
          </c:spPr>
          <c:marker>
            <c:symbol val="none"/>
          </c:marker>
          <c:cat>
            <c:numRef>
              <c:f>[0]!g_p</c:f>
              <c:numCache>
                <c:formatCode>m/d/yyyy</c:formatCode>
                <c:ptCount val="126"/>
                <c:pt idx="0">
                  <c:v>44562</c:v>
                </c:pt>
                <c:pt idx="1">
                  <c:v>44564</c:v>
                </c:pt>
                <c:pt idx="2">
                  <c:v>44565</c:v>
                </c:pt>
                <c:pt idx="3">
                  <c:v>44566</c:v>
                </c:pt>
                <c:pt idx="4">
                  <c:v>44567</c:v>
                </c:pt>
                <c:pt idx="5">
                  <c:v>44568</c:v>
                </c:pt>
                <c:pt idx="6">
                  <c:v>44571</c:v>
                </c:pt>
                <c:pt idx="7">
                  <c:v>44572</c:v>
                </c:pt>
                <c:pt idx="8">
                  <c:v>44573</c:v>
                </c:pt>
                <c:pt idx="9">
                  <c:v>44574</c:v>
                </c:pt>
                <c:pt idx="10">
                  <c:v>44575</c:v>
                </c:pt>
                <c:pt idx="11">
                  <c:v>44578</c:v>
                </c:pt>
                <c:pt idx="12">
                  <c:v>44579</c:v>
                </c:pt>
                <c:pt idx="13">
                  <c:v>44580</c:v>
                </c:pt>
                <c:pt idx="14">
                  <c:v>44581</c:v>
                </c:pt>
                <c:pt idx="15">
                  <c:v>44582</c:v>
                </c:pt>
                <c:pt idx="16">
                  <c:v>44585</c:v>
                </c:pt>
                <c:pt idx="17">
                  <c:v>44586</c:v>
                </c:pt>
                <c:pt idx="18">
                  <c:v>44587</c:v>
                </c:pt>
                <c:pt idx="19">
                  <c:v>44588</c:v>
                </c:pt>
                <c:pt idx="20">
                  <c:v>44589</c:v>
                </c:pt>
                <c:pt idx="21">
                  <c:v>44592</c:v>
                </c:pt>
                <c:pt idx="22">
                  <c:v>44593</c:v>
                </c:pt>
                <c:pt idx="23">
                  <c:v>44594</c:v>
                </c:pt>
                <c:pt idx="24">
                  <c:v>44595</c:v>
                </c:pt>
                <c:pt idx="25">
                  <c:v>44596</c:v>
                </c:pt>
                <c:pt idx="26">
                  <c:v>44599</c:v>
                </c:pt>
                <c:pt idx="27">
                  <c:v>44600</c:v>
                </c:pt>
                <c:pt idx="28">
                  <c:v>44601</c:v>
                </c:pt>
                <c:pt idx="29">
                  <c:v>44602</c:v>
                </c:pt>
                <c:pt idx="30">
                  <c:v>44603</c:v>
                </c:pt>
                <c:pt idx="31">
                  <c:v>44606</c:v>
                </c:pt>
                <c:pt idx="32">
                  <c:v>44607</c:v>
                </c:pt>
                <c:pt idx="33">
                  <c:v>44608</c:v>
                </c:pt>
                <c:pt idx="34">
                  <c:v>44609</c:v>
                </c:pt>
                <c:pt idx="35">
                  <c:v>44610</c:v>
                </c:pt>
                <c:pt idx="36">
                  <c:v>44613</c:v>
                </c:pt>
                <c:pt idx="37">
                  <c:v>44614</c:v>
                </c:pt>
                <c:pt idx="38">
                  <c:v>44615</c:v>
                </c:pt>
                <c:pt idx="39">
                  <c:v>44617</c:v>
                </c:pt>
                <c:pt idx="40">
                  <c:v>44620</c:v>
                </c:pt>
                <c:pt idx="41">
                  <c:v>44621</c:v>
                </c:pt>
                <c:pt idx="42">
                  <c:v>44622</c:v>
                </c:pt>
                <c:pt idx="43">
                  <c:v>44623</c:v>
                </c:pt>
                <c:pt idx="44">
                  <c:v>44624</c:v>
                </c:pt>
                <c:pt idx="45">
                  <c:v>44627</c:v>
                </c:pt>
                <c:pt idx="46">
                  <c:v>44628</c:v>
                </c:pt>
                <c:pt idx="47">
                  <c:v>44629</c:v>
                </c:pt>
                <c:pt idx="48">
                  <c:v>44630</c:v>
                </c:pt>
                <c:pt idx="49">
                  <c:v>44631</c:v>
                </c:pt>
                <c:pt idx="50">
                  <c:v>44634</c:v>
                </c:pt>
                <c:pt idx="51">
                  <c:v>44635</c:v>
                </c:pt>
                <c:pt idx="52">
                  <c:v>44636</c:v>
                </c:pt>
                <c:pt idx="53">
                  <c:v>44637</c:v>
                </c:pt>
                <c:pt idx="54">
                  <c:v>44638</c:v>
                </c:pt>
                <c:pt idx="55">
                  <c:v>44641</c:v>
                </c:pt>
                <c:pt idx="56">
                  <c:v>44642</c:v>
                </c:pt>
                <c:pt idx="57">
                  <c:v>44643</c:v>
                </c:pt>
                <c:pt idx="58">
                  <c:v>44644</c:v>
                </c:pt>
                <c:pt idx="59">
                  <c:v>44645</c:v>
                </c:pt>
                <c:pt idx="60">
                  <c:v>44648</c:v>
                </c:pt>
                <c:pt idx="61">
                  <c:v>44649</c:v>
                </c:pt>
                <c:pt idx="62">
                  <c:v>44650</c:v>
                </c:pt>
                <c:pt idx="63">
                  <c:v>44651</c:v>
                </c:pt>
                <c:pt idx="64">
                  <c:v>44652</c:v>
                </c:pt>
                <c:pt idx="65">
                  <c:v>44655</c:v>
                </c:pt>
                <c:pt idx="66">
                  <c:v>44656</c:v>
                </c:pt>
                <c:pt idx="67">
                  <c:v>44657</c:v>
                </c:pt>
                <c:pt idx="68">
                  <c:v>44658</c:v>
                </c:pt>
                <c:pt idx="69">
                  <c:v>44659</c:v>
                </c:pt>
                <c:pt idx="70">
                  <c:v>44662</c:v>
                </c:pt>
                <c:pt idx="71">
                  <c:v>44663</c:v>
                </c:pt>
                <c:pt idx="72">
                  <c:v>44664</c:v>
                </c:pt>
                <c:pt idx="73">
                  <c:v>44665</c:v>
                </c:pt>
                <c:pt idx="74">
                  <c:v>44669</c:v>
                </c:pt>
                <c:pt idx="75">
                  <c:v>44670</c:v>
                </c:pt>
                <c:pt idx="76">
                  <c:v>44671</c:v>
                </c:pt>
                <c:pt idx="77">
                  <c:v>44672</c:v>
                </c:pt>
                <c:pt idx="78">
                  <c:v>44673</c:v>
                </c:pt>
                <c:pt idx="79">
                  <c:v>44676</c:v>
                </c:pt>
                <c:pt idx="80">
                  <c:v>44677</c:v>
                </c:pt>
                <c:pt idx="81">
                  <c:v>44678</c:v>
                </c:pt>
                <c:pt idx="82">
                  <c:v>44679</c:v>
                </c:pt>
                <c:pt idx="83">
                  <c:v>44680</c:v>
                </c:pt>
                <c:pt idx="84">
                  <c:v>44683</c:v>
                </c:pt>
                <c:pt idx="85">
                  <c:v>44684</c:v>
                </c:pt>
                <c:pt idx="86">
                  <c:v>44685</c:v>
                </c:pt>
                <c:pt idx="87">
                  <c:v>44686</c:v>
                </c:pt>
                <c:pt idx="88">
                  <c:v>44687</c:v>
                </c:pt>
                <c:pt idx="89">
                  <c:v>44690</c:v>
                </c:pt>
                <c:pt idx="90">
                  <c:v>44691</c:v>
                </c:pt>
                <c:pt idx="91">
                  <c:v>44692</c:v>
                </c:pt>
                <c:pt idx="92">
                  <c:v>44693</c:v>
                </c:pt>
                <c:pt idx="93">
                  <c:v>44694</c:v>
                </c:pt>
                <c:pt idx="94">
                  <c:v>44697</c:v>
                </c:pt>
                <c:pt idx="95">
                  <c:v>44698</c:v>
                </c:pt>
                <c:pt idx="96">
                  <c:v>44699</c:v>
                </c:pt>
                <c:pt idx="97">
                  <c:v>44700</c:v>
                </c:pt>
                <c:pt idx="98">
                  <c:v>44701</c:v>
                </c:pt>
                <c:pt idx="99">
                  <c:v>44704</c:v>
                </c:pt>
                <c:pt idx="100">
                  <c:v>44705</c:v>
                </c:pt>
                <c:pt idx="101">
                  <c:v>44706</c:v>
                </c:pt>
                <c:pt idx="102">
                  <c:v>44707</c:v>
                </c:pt>
                <c:pt idx="103">
                  <c:v>44708</c:v>
                </c:pt>
                <c:pt idx="104">
                  <c:v>44711</c:v>
                </c:pt>
                <c:pt idx="105">
                  <c:v>44712</c:v>
                </c:pt>
                <c:pt idx="106">
                  <c:v>44713</c:v>
                </c:pt>
                <c:pt idx="107">
                  <c:v>44714</c:v>
                </c:pt>
                <c:pt idx="108">
                  <c:v>44715</c:v>
                </c:pt>
                <c:pt idx="109">
                  <c:v>44718</c:v>
                </c:pt>
                <c:pt idx="110">
                  <c:v>44719</c:v>
                </c:pt>
                <c:pt idx="111">
                  <c:v>44720</c:v>
                </c:pt>
                <c:pt idx="112">
                  <c:v>44721</c:v>
                </c:pt>
                <c:pt idx="113">
                  <c:v>44722</c:v>
                </c:pt>
                <c:pt idx="114">
                  <c:v>44725</c:v>
                </c:pt>
                <c:pt idx="115">
                  <c:v>44726</c:v>
                </c:pt>
                <c:pt idx="116">
                  <c:v>44727</c:v>
                </c:pt>
                <c:pt idx="117">
                  <c:v>44728</c:v>
                </c:pt>
                <c:pt idx="118">
                  <c:v>44729</c:v>
                </c:pt>
                <c:pt idx="119">
                  <c:v>44732</c:v>
                </c:pt>
                <c:pt idx="120">
                  <c:v>44733</c:v>
                </c:pt>
                <c:pt idx="121">
                  <c:v>44734</c:v>
                </c:pt>
                <c:pt idx="122">
                  <c:v>44739</c:v>
                </c:pt>
                <c:pt idx="123">
                  <c:v>44740</c:v>
                </c:pt>
                <c:pt idx="124">
                  <c:v>44741</c:v>
                </c:pt>
                <c:pt idx="125">
                  <c:v>44742</c:v>
                </c:pt>
              </c:numCache>
            </c:numRef>
          </c:cat>
          <c:val>
            <c:numRef>
              <c:f>[0]!g_LRK100</c:f>
              <c:numCache>
                <c:formatCode>0.0%</c:formatCode>
                <c:ptCount val="126"/>
                <c:pt idx="0">
                  <c:v>0</c:v>
                </c:pt>
                <c:pt idx="1">
                  <c:v>9.9317871759891929E-3</c:v>
                </c:pt>
                <c:pt idx="2">
                  <c:v>8.590917949717447E-3</c:v>
                </c:pt>
                <c:pt idx="3">
                  <c:v>-1.2551159618008234E-2</c:v>
                </c:pt>
                <c:pt idx="4">
                  <c:v>-2.547651529916195E-2</c:v>
                </c:pt>
                <c:pt idx="5">
                  <c:v>-2.557006431494846E-2</c:v>
                </c:pt>
                <c:pt idx="6">
                  <c:v>-3.7411810563242942E-2</c:v>
                </c:pt>
                <c:pt idx="7">
                  <c:v>-2.3106606899239934E-2</c:v>
                </c:pt>
                <c:pt idx="8">
                  <c:v>-1.1366205418047115E-2</c:v>
                </c:pt>
                <c:pt idx="9">
                  <c:v>-2.4096667316312659E-2</c:v>
                </c:pt>
                <c:pt idx="10">
                  <c:v>-3.2547261742350342E-2</c:v>
                </c:pt>
                <c:pt idx="11">
                  <c:v>-2.9358799454297424E-2</c:v>
                </c:pt>
                <c:pt idx="12">
                  <c:v>-4.396803741960631E-2</c:v>
                </c:pt>
                <c:pt idx="13">
                  <c:v>-5.0033131943091003E-2</c:v>
                </c:pt>
                <c:pt idx="14">
                  <c:v>-4.2502436172286107E-2</c:v>
                </c:pt>
                <c:pt idx="15">
                  <c:v>-7.200935490157867E-2</c:v>
                </c:pt>
                <c:pt idx="16">
                  <c:v>-9.4406548431105075E-2</c:v>
                </c:pt>
                <c:pt idx="17">
                  <c:v>-9.9629701812512295E-2</c:v>
                </c:pt>
                <c:pt idx="18">
                  <c:v>-9.1522120444357702E-2</c:v>
                </c:pt>
                <c:pt idx="19">
                  <c:v>-0.10544533229389996</c:v>
                </c:pt>
                <c:pt idx="20">
                  <c:v>-0.11318651335022423</c:v>
                </c:pt>
                <c:pt idx="21">
                  <c:v>-8.2751900214383056E-2</c:v>
                </c:pt>
                <c:pt idx="22">
                  <c:v>-8.0522315338140693E-2</c:v>
                </c:pt>
                <c:pt idx="23">
                  <c:v>-8.1247320210485197E-2</c:v>
                </c:pt>
                <c:pt idx="24">
                  <c:v>-9.6503605534983383E-2</c:v>
                </c:pt>
                <c:pt idx="25">
                  <c:v>-0.10557786006626402</c:v>
                </c:pt>
                <c:pt idx="26">
                  <c:v>-0.10581952835704533</c:v>
                </c:pt>
                <c:pt idx="27">
                  <c:v>-0.10353537322159423</c:v>
                </c:pt>
                <c:pt idx="28">
                  <c:v>-8.3765347885402464E-2</c:v>
                </c:pt>
                <c:pt idx="29">
                  <c:v>-9.4858702007405982E-2</c:v>
                </c:pt>
                <c:pt idx="30">
                  <c:v>-0.10691093354122005</c:v>
                </c:pt>
                <c:pt idx="31">
                  <c:v>-0.11204053790684076</c:v>
                </c:pt>
                <c:pt idx="32">
                  <c:v>-8.9752484895731732E-2</c:v>
                </c:pt>
                <c:pt idx="33">
                  <c:v>-8.7125316702397204E-2</c:v>
                </c:pt>
                <c:pt idx="34">
                  <c:v>-9.9770025336191615E-2</c:v>
                </c:pt>
                <c:pt idx="35">
                  <c:v>-0.10999025531085571</c:v>
                </c:pt>
                <c:pt idx="36">
                  <c:v>-0.11614110309881109</c:v>
                </c:pt>
                <c:pt idx="37">
                  <c:v>-0.12530111089456242</c:v>
                </c:pt>
                <c:pt idx="38">
                  <c:v>-0.12692262716819336</c:v>
                </c:pt>
                <c:pt idx="39">
                  <c:v>-9.3416488014032351E-2</c:v>
                </c:pt>
                <c:pt idx="40">
                  <c:v>-7.3108555837068656E-2</c:v>
                </c:pt>
                <c:pt idx="41">
                  <c:v>-9.760280647047348E-2</c:v>
                </c:pt>
                <c:pt idx="42">
                  <c:v>-9.7891249269148162E-2</c:v>
                </c:pt>
                <c:pt idx="43">
                  <c:v>-0.11483921262911712</c:v>
                </c:pt>
                <c:pt idx="44">
                  <c:v>-0.12572987721691675</c:v>
                </c:pt>
                <c:pt idx="45">
                  <c:v>-0.1341336971350614</c:v>
                </c:pt>
                <c:pt idx="46">
                  <c:v>-0.10706684856753068</c:v>
                </c:pt>
                <c:pt idx="47">
                  <c:v>-8.8014032352367932E-2</c:v>
                </c:pt>
                <c:pt idx="48">
                  <c:v>-9.7774312999415303E-2</c:v>
                </c:pt>
                <c:pt idx="49">
                  <c:v>-9.5014617033716608E-2</c:v>
                </c:pt>
                <c:pt idx="50">
                  <c:v>-0.11453517832781146</c:v>
                </c:pt>
                <c:pt idx="51">
                  <c:v>-0.11518222568700054</c:v>
                </c:pt>
                <c:pt idx="52">
                  <c:v>-8.1660495030208557E-2</c:v>
                </c:pt>
                <c:pt idx="53">
                  <c:v>-7.3825764958097784E-2</c:v>
                </c:pt>
                <c:pt idx="54">
                  <c:v>-6.0261157669070475E-2</c:v>
                </c:pt>
                <c:pt idx="55">
                  <c:v>-6.2521925550574897E-2</c:v>
                </c:pt>
                <c:pt idx="56">
                  <c:v>-4.6992788930033114E-2</c:v>
                </c:pt>
                <c:pt idx="57">
                  <c:v>-4.969011888520769E-2</c:v>
                </c:pt>
                <c:pt idx="58">
                  <c:v>-4.2518027674917191E-2</c:v>
                </c:pt>
                <c:pt idx="59">
                  <c:v>-5.1249269148314291E-2</c:v>
                </c:pt>
                <c:pt idx="60">
                  <c:v>-4.9152212044435761E-2</c:v>
                </c:pt>
                <c:pt idx="61">
                  <c:v>-3.8955369323718569E-2</c:v>
                </c:pt>
                <c:pt idx="62">
                  <c:v>-4.4661859286688754E-2</c:v>
                </c:pt>
                <c:pt idx="63">
                  <c:v>-4.9651140128629923E-2</c:v>
                </c:pt>
                <c:pt idx="64">
                  <c:v>-4.0849736893393107E-2</c:v>
                </c:pt>
                <c:pt idx="65">
                  <c:v>-2.2334827519002176E-2</c:v>
                </c:pt>
                <c:pt idx="66">
                  <c:v>-2.6154745663613199E-2</c:v>
                </c:pt>
                <c:pt idx="67">
                  <c:v>-4.785811732605727E-2</c:v>
                </c:pt>
                <c:pt idx="68">
                  <c:v>-5.2403040343013019E-2</c:v>
                </c:pt>
                <c:pt idx="69">
                  <c:v>-4.9315922822061986E-2</c:v>
                </c:pt>
                <c:pt idx="70">
                  <c:v>-6.5172480997856219E-2</c:v>
                </c:pt>
                <c:pt idx="71">
                  <c:v>-6.6404209705710371E-2</c:v>
                </c:pt>
                <c:pt idx="72">
                  <c:v>-5.4235041902163439E-2</c:v>
                </c:pt>
                <c:pt idx="73">
                  <c:v>-6.039368544143453E-2</c:v>
                </c:pt>
                <c:pt idx="74">
                  <c:v>-6.30754238939778E-2</c:v>
                </c:pt>
                <c:pt idx="75">
                  <c:v>-5.2699278893003298E-2</c:v>
                </c:pt>
                <c:pt idx="76">
                  <c:v>-5.8117326057298802E-2</c:v>
                </c:pt>
                <c:pt idx="77">
                  <c:v>-8.3648411615669382E-2</c:v>
                </c:pt>
                <c:pt idx="78">
                  <c:v>-9.6402260767881498E-2</c:v>
                </c:pt>
                <c:pt idx="79">
                  <c:v>-0.1076983044240889</c:v>
                </c:pt>
                <c:pt idx="80">
                  <c:v>-0.12219060611966481</c:v>
                </c:pt>
                <c:pt idx="81">
                  <c:v>-0.10905476515299162</c:v>
                </c:pt>
                <c:pt idx="82">
                  <c:v>-0.1008068602611577</c:v>
                </c:pt>
                <c:pt idx="83">
                  <c:v>-0.10136815435587609</c:v>
                </c:pt>
                <c:pt idx="84">
                  <c:v>-0.10946793997271487</c:v>
                </c:pt>
                <c:pt idx="85">
                  <c:v>-9.9543948548041272E-2</c:v>
                </c:pt>
                <c:pt idx="86">
                  <c:v>-8.4287663223543197E-2</c:v>
                </c:pt>
                <c:pt idx="87">
                  <c:v>-0.10909374390956916</c:v>
                </c:pt>
                <c:pt idx="88">
                  <c:v>-0.1251374001169363</c:v>
                </c:pt>
                <c:pt idx="89">
                  <c:v>-0.16544143441824211</c:v>
                </c:pt>
                <c:pt idx="90">
                  <c:v>-0.16708633794581962</c:v>
                </c:pt>
                <c:pt idx="91">
                  <c:v>-0.1699395829273046</c:v>
                </c:pt>
                <c:pt idx="92">
                  <c:v>-0.17300331319430906</c:v>
                </c:pt>
                <c:pt idx="93">
                  <c:v>-0.14212434223348269</c:v>
                </c:pt>
                <c:pt idx="94">
                  <c:v>-0.14364451374001175</c:v>
                </c:pt>
                <c:pt idx="95">
                  <c:v>-0.12421750146170341</c:v>
                </c:pt>
                <c:pt idx="96">
                  <c:v>-0.13442213993373608</c:v>
                </c:pt>
                <c:pt idx="97">
                  <c:v>-0.12088871564997072</c:v>
                </c:pt>
                <c:pt idx="98">
                  <c:v>-0.12136425648021831</c:v>
                </c:pt>
                <c:pt idx="99">
                  <c:v>-0.11758331709218472</c:v>
                </c:pt>
                <c:pt idx="100">
                  <c:v>-0.13064899629701809</c:v>
                </c:pt>
                <c:pt idx="101">
                  <c:v>-0.12255700643149481</c:v>
                </c:pt>
                <c:pt idx="102">
                  <c:v>-0.10673942701227845</c:v>
                </c:pt>
                <c:pt idx="103">
                  <c:v>-9.1272656402260788E-2</c:v>
                </c:pt>
                <c:pt idx="104">
                  <c:v>-8.8037419606314393E-2</c:v>
                </c:pt>
                <c:pt idx="105">
                  <c:v>-9.1950886766712148E-2</c:v>
                </c:pt>
                <c:pt idx="106">
                  <c:v>-9.8164100565191981E-2</c:v>
                </c:pt>
                <c:pt idx="107">
                  <c:v>-7.7107776261937211E-2</c:v>
                </c:pt>
                <c:pt idx="108">
                  <c:v>-8.7382576495809827E-2</c:v>
                </c:pt>
                <c:pt idx="109">
                  <c:v>-7.7801598129019656E-2</c:v>
                </c:pt>
                <c:pt idx="110">
                  <c:v>-7.115182225686989E-2</c:v>
                </c:pt>
                <c:pt idx="111">
                  <c:v>-7.9812901968427274E-2</c:v>
                </c:pt>
                <c:pt idx="112">
                  <c:v>-0.10171896316507512</c:v>
                </c:pt>
                <c:pt idx="113">
                  <c:v>-0.11040343013057885</c:v>
                </c:pt>
                <c:pt idx="114">
                  <c:v>-0.1417579419216527</c:v>
                </c:pt>
                <c:pt idx="115">
                  <c:v>-0.14658351198596775</c:v>
                </c:pt>
                <c:pt idx="116">
                  <c:v>-0.13347885402455673</c:v>
                </c:pt>
                <c:pt idx="117">
                  <c:v>-0.15974274020658752</c:v>
                </c:pt>
                <c:pt idx="118">
                  <c:v>-0.15025531085558386</c:v>
                </c:pt>
                <c:pt idx="119">
                  <c:v>-0.14833755603196253</c:v>
                </c:pt>
                <c:pt idx="120">
                  <c:v>-0.13658156304813873</c:v>
                </c:pt>
                <c:pt idx="121">
                  <c:v>-0.14930422919508879</c:v>
                </c:pt>
                <c:pt idx="122">
                  <c:v>-0.1323952445916976</c:v>
                </c:pt>
                <c:pt idx="123">
                  <c:v>-0.13630091600077954</c:v>
                </c:pt>
                <c:pt idx="124">
                  <c:v>-0.15489378288832589</c:v>
                </c:pt>
                <c:pt idx="125">
                  <c:v>-0.15098811147924385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DB43-45D5-990D-859E2713B9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50783264"/>
        <c:axId val="250783824"/>
      </c:lineChart>
      <c:dateAx>
        <c:axId val="250783264"/>
        <c:scaling>
          <c:orientation val="minMax"/>
        </c:scaling>
        <c:delete val="0"/>
        <c:axPos val="b"/>
        <c:numFmt formatCode="mmm" sourceLinked="0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83824"/>
        <c:crosses val="autoZero"/>
        <c:auto val="1"/>
        <c:lblOffset val="100"/>
        <c:baseTimeUnit val="days"/>
        <c:majorUnit val="1"/>
        <c:majorTimeUnit val="months"/>
      </c:dateAx>
      <c:valAx>
        <c:axId val="250783824"/>
        <c:scaling>
          <c:orientation val="minMax"/>
          <c:max val="6.0000000000000012E-2"/>
          <c:min val="-0.18000000000000002"/>
        </c:scaling>
        <c:delete val="0"/>
        <c:axPos val="l"/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t-EE" sz="900" b="0" i="0" u="none" strike="noStrike" kern="1200" baseline="0">
                <a:solidFill>
                  <a:sysClr val="windowText" lastClr="000000"/>
                </a:solidFill>
                <a:latin typeface="HelveticaNeueLT Pro 45 Lt" panose="020B0403020202020204" pitchFamily="34" charset="-70"/>
                <a:ea typeface="+mn-ea"/>
                <a:cs typeface="+mn-cs"/>
              </a:defRPr>
            </a:pPr>
            <a:endParaRPr lang="et-EE"/>
          </a:p>
        </c:txPr>
        <c:crossAx val="250783264"/>
        <c:crosses val="autoZero"/>
        <c:crossBetween val="between"/>
        <c:majorUnit val="6.0000000000000012E-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952718676122984E-3"/>
          <c:y val="0.88512282986111113"/>
          <c:w val="0.98134456264775416"/>
          <c:h val="0.1104309895833333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/>
              </a:solidFill>
              <a:latin typeface="HelveticaNeueLT Pro 45 Lt" panose="020B0403020202020204" pitchFamily="34" charset="-70"/>
              <a:ea typeface="+mn-ea"/>
              <a:cs typeface="+mn-cs"/>
            </a:defRPr>
          </a:pPr>
          <a:endParaRPr lang="et-EE"/>
        </a:p>
      </c:txPr>
    </c:legend>
    <c:plotVisOnly val="0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t-E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HelveticaNeueLT Pro 65 Md" panose="020B0604020202020204" pitchFamily="34" charset="-70"/>
                <a:ea typeface="Calibri"/>
                <a:cs typeface="Calibri"/>
              </a:defRPr>
            </a:pPr>
            <a:r>
              <a:rPr lang="et-EE" sz="1100" b="0">
                <a:latin typeface="HelveticaNeueLT Pro 65 Md" panose="020B0604020202020204" pitchFamily="34" charset="-70"/>
              </a:rPr>
              <a:t>T1 kapitali adekvaatsus</a:t>
            </a:r>
          </a:p>
        </c:rich>
      </c:tx>
      <c:layout>
        <c:manualLayout>
          <c:xMode val="edge"/>
          <c:yMode val="edge"/>
          <c:x val="0.28433104592475783"/>
          <c:y val="1.130512152777778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07033096926717E-2"/>
          <c:y val="0.14135850694444443"/>
          <c:w val="0.91066400709219864"/>
          <c:h val="0.61951736111111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gKA!$C$127</c:f>
              <c:strCache>
                <c:ptCount val="1"/>
                <c:pt idx="0">
                  <c:v>Kapitali adekvaatsus T1</c:v>
                </c:pt>
              </c:strCache>
            </c:strRef>
          </c:tx>
          <c:spPr>
            <a:solidFill>
              <a:srgbClr val="F4CBB5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343-4AB2-B50F-78F4631FFA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343-4AB2-B50F-78F4631FFA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343-4AB2-B50F-78F4631FFA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343-4AB2-B50F-78F4631FFA0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343-4AB2-B50F-78F4631FFA0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343-4AB2-B50F-78F4631FFA0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D343-4AB2-B50F-78F4631FFA0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343-4AB2-B50F-78F4631FFA02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gKA!$D$118:$L$118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gKA!$D$127:$L$127</c:f>
              <c:numCache>
                <c:formatCode>#\ ##0.0</c:formatCode>
                <c:ptCount val="9"/>
                <c:pt idx="0">
                  <c:v>15.446038616884863</c:v>
                </c:pt>
                <c:pt idx="1">
                  <c:v>15.400610738183513</c:v>
                </c:pt>
                <c:pt idx="2">
                  <c:v>15.562668126894033</c:v>
                </c:pt>
                <c:pt idx="3">
                  <c:v>14.509204042248905</c:v>
                </c:pt>
                <c:pt idx="4">
                  <c:v>15.252350497031076</c:v>
                </c:pt>
                <c:pt idx="5">
                  <c:v>14.517907468663152</c:v>
                </c:pt>
                <c:pt idx="6">
                  <c:v>16.083960573993085</c:v>
                </c:pt>
                <c:pt idx="7">
                  <c:v>15.778254929528263</c:v>
                </c:pt>
                <c:pt idx="8">
                  <c:v>16.612771849836001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343-4AB2-B50F-78F4631F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1396649776"/>
        <c:axId val="1396650336"/>
      </c:barChart>
      <c:lineChart>
        <c:grouping val="standard"/>
        <c:varyColors val="0"/>
        <c:ser>
          <c:idx val="1"/>
          <c:order val="1"/>
          <c:tx>
            <c:strRef>
              <c:f>gKA!$C$132</c:f>
              <c:strCache>
                <c:ptCount val="1"/>
                <c:pt idx="0">
                  <c:v>LHV sisemine T1 piirmäär</c:v>
                </c:pt>
              </c:strCache>
            </c:strRef>
          </c:tx>
          <c:spPr>
            <a:ln>
              <a:solidFill>
                <a:srgbClr val="7EA8A3"/>
              </a:solidFill>
            </a:ln>
          </c:spPr>
          <c:marker>
            <c:symbol val="none"/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343-4AB2-B50F-78F4631FFA0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HelveticaNeueLT Pro 45 Lt" panose="020B0403020202020204" pitchFamily="34" charset="-70"/>
                  </a:defRPr>
                </a:pPr>
                <a:endParaRPr lang="et-EE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gKA!$D$132:$L$132</c:f>
              <c:numCache>
                <c:formatCode>#,##0.00</c:formatCode>
                <c:ptCount val="9"/>
                <c:pt idx="0">
                  <c:v>12.46</c:v>
                </c:pt>
                <c:pt idx="1">
                  <c:v>12.46</c:v>
                </c:pt>
                <c:pt idx="2">
                  <c:v>12.46</c:v>
                </c:pt>
                <c:pt idx="3">
                  <c:v>12.46</c:v>
                </c:pt>
                <c:pt idx="4">
                  <c:v>12.46</c:v>
                </c:pt>
                <c:pt idx="5">
                  <c:v>12.46</c:v>
                </c:pt>
                <c:pt idx="6">
                  <c:v>12.46</c:v>
                </c:pt>
                <c:pt idx="7">
                  <c:v>13.5</c:v>
                </c:pt>
                <c:pt idx="8">
                  <c:v>13.5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343-4AB2-B50F-78F4631FFA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96649776"/>
        <c:axId val="1396650336"/>
      </c:lineChart>
      <c:catAx>
        <c:axId val="139664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1396650336"/>
        <c:crosses val="autoZero"/>
        <c:auto val="1"/>
        <c:lblAlgn val="ctr"/>
        <c:lblOffset val="100"/>
        <c:noMultiLvlLbl val="0"/>
      </c:catAx>
      <c:valAx>
        <c:axId val="1396650336"/>
        <c:scaling>
          <c:orientation val="minMax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r>
                  <a:rPr lang="et-EE">
                    <a:latin typeface="HelveticaNeueLT Pro 45 Lt" panose="020B0403020202020204" pitchFamily="34" charset="-7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1969562647754136E-2"/>
              <c:y val="1.1272569444444444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1396649776"/>
        <c:crosses val="autoZero"/>
        <c:crossBetween val="between"/>
        <c:majorUnit val="5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3.8028959810874709E-2"/>
          <c:y val="0.90583637152777774"/>
          <c:w val="0.5711643026004728"/>
          <c:h val="8.3139322916666661E-2"/>
        </c:manualLayout>
      </c:layout>
      <c:overlay val="0"/>
      <c:txPr>
        <a:bodyPr/>
        <a:lstStyle/>
        <a:p>
          <a:pPr>
            <a:defRPr sz="900">
              <a:latin typeface="HelveticaNeueLT Pro 45 Lt" panose="020B0403020202020204" pitchFamily="34" charset="-70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HelveticaNeueLT Pro 65 Md" panose="020B0604020202020204" pitchFamily="34" charset="-70"/>
                <a:ea typeface="Calibri"/>
                <a:cs typeface="Calibri"/>
              </a:defRPr>
            </a:pPr>
            <a:r>
              <a:rPr lang="et-EE" sz="1100" b="0">
                <a:latin typeface="HelveticaNeueLT Pro 65 Md" panose="020B0604020202020204" pitchFamily="34" charset="-70"/>
              </a:rPr>
              <a:t>Kogu kapitali adekvaatsus</a:t>
            </a:r>
          </a:p>
        </c:rich>
      </c:tx>
      <c:layout>
        <c:manualLayout>
          <c:xMode val="edge"/>
          <c:yMode val="edge"/>
          <c:x val="0.26325561465721042"/>
          <c:y val="5.7929687500000004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1307033096926717E-2"/>
          <c:y val="0.14135850694444443"/>
          <c:w val="0.91066400709219864"/>
          <c:h val="0.6195173611111112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gKA!$C$128</c:f>
              <c:strCache>
                <c:ptCount val="1"/>
                <c:pt idx="0">
                  <c:v>Kapitali adekvaatsus</c:v>
                </c:pt>
              </c:strCache>
            </c:strRef>
          </c:tx>
          <c:spPr>
            <a:solidFill>
              <a:srgbClr val="F4CBB5"/>
            </a:solidFill>
            <a:ln w="25400">
              <a:noFill/>
            </a:ln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318-4B61-99E7-5864B157563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318-4B61-99E7-5864B157563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318-4B61-99E7-5864B157563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18-4B61-99E7-5864B157563B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318-4B61-99E7-5864B157563B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318-4B61-99E7-5864B157563B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318-4B61-99E7-5864B157563B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318-4B61-99E7-5864B157563B}"/>
                </c:ext>
              </c:extLst>
            </c:dLbl>
            <c:numFmt formatCode="#,##0.0" sourceLinked="0"/>
            <c:spPr>
              <a:noFill/>
              <a:ln w="25400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endParaRPr lang="et-E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gKA!$D$118:$L$118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gKA!$D$128:$L$128</c:f>
              <c:numCache>
                <c:formatCode>#\ ##0.0</c:formatCode>
                <c:ptCount val="9"/>
                <c:pt idx="0">
                  <c:v>19.325096607710048</c:v>
                </c:pt>
                <c:pt idx="1">
                  <c:v>20.510227843282848</c:v>
                </c:pt>
                <c:pt idx="2">
                  <c:v>20.501465540898405</c:v>
                </c:pt>
                <c:pt idx="3">
                  <c:v>19.128951773965746</c:v>
                </c:pt>
                <c:pt idx="4">
                  <c:v>19.643947335297586</c:v>
                </c:pt>
                <c:pt idx="5">
                  <c:v>18.594822798477427</c:v>
                </c:pt>
                <c:pt idx="6">
                  <c:v>19.970766805464287</c:v>
                </c:pt>
                <c:pt idx="7">
                  <c:v>19.491349519608324</c:v>
                </c:pt>
                <c:pt idx="8">
                  <c:v>20.088544426485804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318-4B61-99E7-5864B1575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72590512"/>
        <c:axId val="872591072"/>
      </c:barChart>
      <c:lineChart>
        <c:grouping val="standard"/>
        <c:varyColors val="0"/>
        <c:ser>
          <c:idx val="1"/>
          <c:order val="1"/>
          <c:tx>
            <c:strRef>
              <c:f>gKA!$C$133</c:f>
              <c:strCache>
                <c:ptCount val="1"/>
                <c:pt idx="0">
                  <c:v>LHV sisemine CAD piirmäär</c:v>
                </c:pt>
              </c:strCache>
            </c:strRef>
          </c:tx>
          <c:spPr>
            <a:ln>
              <a:solidFill>
                <a:srgbClr val="7EA8A3"/>
              </a:solidFill>
            </a:ln>
          </c:spPr>
          <c:marker>
            <c:symbol val="none"/>
          </c:marker>
          <c:dLbls>
            <c:dLbl>
              <c:idx val="8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18-4B61-99E7-5864B157563B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HelveticaNeueLT Pro 45 Lt" panose="020B0403020202020204" pitchFamily="34" charset="-70"/>
                  </a:defRPr>
                </a:pPr>
                <a:endParaRPr lang="et-EE"/>
              </a:p>
            </c:txPr>
            <c:dLblPos val="b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val>
            <c:numRef>
              <c:f>gKA!$D$133:$L$133</c:f>
              <c:numCache>
                <c:formatCode>#,##0.00</c:formatCode>
                <c:ptCount val="9"/>
                <c:pt idx="0">
                  <c:v>16</c:v>
                </c:pt>
                <c:pt idx="1">
                  <c:v>16</c:v>
                </c:pt>
                <c:pt idx="2">
                  <c:v>16</c:v>
                </c:pt>
                <c:pt idx="3">
                  <c:v>16</c:v>
                </c:pt>
                <c:pt idx="4">
                  <c:v>16</c:v>
                </c:pt>
                <c:pt idx="5">
                  <c:v>16</c:v>
                </c:pt>
                <c:pt idx="6">
                  <c:v>16</c:v>
                </c:pt>
                <c:pt idx="7">
                  <c:v>16.5</c:v>
                </c:pt>
                <c:pt idx="8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2318-4B61-99E7-5864B15756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72590512"/>
        <c:axId val="872591072"/>
      </c:lineChart>
      <c:catAx>
        <c:axId val="87259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872591072"/>
        <c:crosses val="autoZero"/>
        <c:auto val="1"/>
        <c:lblAlgn val="ctr"/>
        <c:lblOffset val="100"/>
        <c:noMultiLvlLbl val="0"/>
      </c:catAx>
      <c:valAx>
        <c:axId val="872591072"/>
        <c:scaling>
          <c:orientation val="minMax"/>
          <c:max val="24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1.1969562647754136E-2"/>
              <c:y val="1.1272569444444444E-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872590512"/>
        <c:crosses val="autoZero"/>
        <c:crossBetween val="between"/>
        <c:majorUnit val="6"/>
      </c:valAx>
      <c:spPr>
        <a:noFill/>
        <a:ln w="25400">
          <a:noFill/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8.0898345153664446E-3"/>
          <c:y val="0.90813541666666664"/>
          <c:w val="0.65356028368794328"/>
          <c:h val="7.5328124999999982E-2"/>
        </c:manualLayout>
      </c:layout>
      <c:overlay val="0"/>
      <c:txPr>
        <a:bodyPr/>
        <a:lstStyle/>
        <a:p>
          <a:pPr>
            <a:defRPr sz="900">
              <a:latin typeface="HelveticaNeueLT Pro 45 Lt" panose="020B0403020202020204" pitchFamily="34" charset="-70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chemeClr val="tx1"/>
                </a:solidFill>
                <a:latin typeface="HelveticaNeueLT Pro 65 Md" panose="020B0604020202020204" pitchFamily="34" charset="-70"/>
                <a:ea typeface="Calibri"/>
                <a:cs typeface="Calibri"/>
              </a:defRPr>
            </a:pPr>
            <a:r>
              <a:rPr lang="et-EE" sz="1100" b="0" dirty="0">
                <a:solidFill>
                  <a:schemeClr val="tx1"/>
                </a:solidFill>
                <a:latin typeface="HelveticaNeueLT Pro 65 Md" panose="020B0604020202020204" pitchFamily="34" charset="-70"/>
              </a:rPr>
              <a:t>Laenude / hoiuste suhe</a:t>
            </a:r>
          </a:p>
        </c:rich>
      </c:tx>
      <c:layout>
        <c:manualLayout>
          <c:xMode val="edge"/>
          <c:yMode val="edge"/>
          <c:x val="0.28871749408983449"/>
          <c:y val="2.8081597222222223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3224231678486995"/>
          <c:y val="0.14687065972222221"/>
          <c:w val="0.77494030732860519"/>
          <c:h val="0.6140052083333333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'gBS 9Q'!$N$99</c:f>
              <c:strCache>
                <c:ptCount val="1"/>
                <c:pt idx="0">
                  <c:v>Laenud (neto)</c:v>
                </c:pt>
              </c:strCache>
            </c:strRef>
          </c:tx>
          <c:spPr>
            <a:solidFill>
              <a:srgbClr val="F4CBB5"/>
            </a:solidFill>
            <a:ln w="25400">
              <a:noFill/>
            </a:ln>
          </c:spPr>
          <c:invertIfNegative val="0"/>
          <c:cat>
            <c:strRef>
              <c:f>'gBS 9Q'!$P$95:$X$95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'gBS 9Q'!$P$99:$X$99</c:f>
              <c:numCache>
                <c:formatCode>#,##0</c:formatCode>
                <c:ptCount val="9"/>
                <c:pt idx="0">
                  <c:v>1804.03601314</c:v>
                </c:pt>
                <c:pt idx="1">
                  <c:v>1855.8228046800002</c:v>
                </c:pt>
                <c:pt idx="2">
                  <c:v>2208.8229214599992</c:v>
                </c:pt>
                <c:pt idx="3">
                  <c:v>2304.3477420600002</c:v>
                </c:pt>
                <c:pt idx="4">
                  <c:v>2401.3365916999996</c:v>
                </c:pt>
                <c:pt idx="5">
                  <c:v>2548.86361519</c:v>
                </c:pt>
                <c:pt idx="6">
                  <c:v>2677.1603559</c:v>
                </c:pt>
                <c:pt idx="7">
                  <c:v>2752.52252133</c:v>
                </c:pt>
                <c:pt idx="8">
                  <c:v>2924.5356329700007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B7-4556-85E2-7D1923CB0CB9}"/>
            </c:ext>
          </c:extLst>
        </c:ser>
        <c:ser>
          <c:idx val="1"/>
          <c:order val="1"/>
          <c:tx>
            <c:strRef>
              <c:f>'gBS 9Q'!$N$101</c:f>
              <c:strCache>
                <c:ptCount val="1"/>
                <c:pt idx="0">
                  <c:v>Väljalaenamata hoiused</c:v>
                </c:pt>
              </c:strCache>
            </c:strRef>
          </c:tx>
          <c:spPr>
            <a:solidFill>
              <a:srgbClr val="48747F"/>
            </a:solidFill>
          </c:spPr>
          <c:invertIfNegative val="0"/>
          <c:cat>
            <c:strRef>
              <c:f>'gBS 9Q'!$P$95:$X$95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'gBS 9Q'!$P$101:$X$101</c:f>
              <c:numCache>
                <c:formatCode>#,##0</c:formatCode>
                <c:ptCount val="9"/>
                <c:pt idx="0">
                  <c:v>1282.8995342699998</c:v>
                </c:pt>
                <c:pt idx="1">
                  <c:v>1359.6615708499996</c:v>
                </c:pt>
                <c:pt idx="2">
                  <c:v>1910.9469088000001</c:v>
                </c:pt>
                <c:pt idx="3">
                  <c:v>2429.4957015316613</c:v>
                </c:pt>
                <c:pt idx="4">
                  <c:v>2520.1571550178573</c:v>
                </c:pt>
                <c:pt idx="5">
                  <c:v>2907.7078474607852</c:v>
                </c:pt>
                <c:pt idx="6">
                  <c:v>3130.4596188958799</c:v>
                </c:pt>
                <c:pt idx="7">
                  <c:v>2657.8522345493948</c:v>
                </c:pt>
                <c:pt idx="8">
                  <c:v>2442.0293986517663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DB7-4556-85E2-7D1923CB0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1633708720"/>
        <c:axId val="1633709280"/>
      </c:barChart>
      <c:lineChart>
        <c:grouping val="standard"/>
        <c:varyColors val="0"/>
        <c:ser>
          <c:idx val="2"/>
          <c:order val="2"/>
          <c:tx>
            <c:strRef>
              <c:f>'gBS 9Q'!$N$100</c:f>
              <c:strCache>
                <c:ptCount val="1"/>
                <c:pt idx="0">
                  <c:v>L/D</c:v>
                </c:pt>
              </c:strCache>
            </c:strRef>
          </c:tx>
          <c:spPr>
            <a:ln>
              <a:solidFill>
                <a:srgbClr val="7EA8A3"/>
              </a:solidFill>
            </a:ln>
          </c:spPr>
          <c:marker>
            <c:symbol val="none"/>
          </c:marker>
          <c:cat>
            <c:strRef>
              <c:f>'gBS 9Q'!$P$95:$X$95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'gBS 9Q'!$P$100:$X$100</c:f>
              <c:numCache>
                <c:formatCode>#\ ##0.0</c:formatCode>
                <c:ptCount val="9"/>
                <c:pt idx="0">
                  <c:v>58.441000319997684</c:v>
                </c:pt>
                <c:pt idx="1">
                  <c:v>57.71518651444574</c:v>
                </c:pt>
                <c:pt idx="2">
                  <c:v>53.615202122119534</c:v>
                </c:pt>
                <c:pt idx="3">
                  <c:v>48.678156967346723</c:v>
                </c:pt>
                <c:pt idx="4">
                  <c:v>48.79284045217878</c:v>
                </c:pt>
                <c:pt idx="5">
                  <c:v>46.711815883590937</c:v>
                </c:pt>
                <c:pt idx="6">
                  <c:v>46.097374957701049</c:v>
                </c:pt>
                <c:pt idx="7">
                  <c:v>50.874895834874735</c:v>
                </c:pt>
                <c:pt idx="8">
                  <c:v>54.495484835040017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DB7-4556-85E2-7D1923CB0C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97042736"/>
        <c:axId val="1633709840"/>
      </c:lineChart>
      <c:catAx>
        <c:axId val="163370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1633709280"/>
        <c:crosses val="autoZero"/>
        <c:auto val="1"/>
        <c:lblAlgn val="ctr"/>
        <c:lblOffset val="100"/>
        <c:noMultiLvlLbl val="0"/>
      </c:catAx>
      <c:valAx>
        <c:axId val="1633709280"/>
        <c:scaling>
          <c:orientation val="minMax"/>
          <c:max val="64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EURm</a:t>
                </a:r>
                <a:endParaRPr lang="en-US" sz="900">
                  <a:latin typeface="HelveticaNeueLT Pro 45 Lt" panose="020B0403020202020204" pitchFamily="34" charset="-70"/>
                </a:endParaRPr>
              </a:p>
            </c:rich>
          </c:tx>
          <c:layout>
            <c:manualLayout>
              <c:xMode val="edge"/>
              <c:yMode val="edge"/>
              <c:x val="7.1069739952718677E-4"/>
              <c:y val="2.4826388888888885E-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chemeClr val="tx1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1633708720"/>
        <c:crosses val="autoZero"/>
        <c:crossBetween val="between"/>
        <c:majorUnit val="1600"/>
      </c:valAx>
      <c:valAx>
        <c:axId val="1633709840"/>
        <c:scaling>
          <c:orientation val="minMax"/>
          <c:max val="100"/>
          <c:min val="0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 sz="900">
                    <a:solidFill>
                      <a:schemeClr val="tx1"/>
                    </a:solidFill>
                    <a:latin typeface="HelveticaNeueLT Pro 45 Lt" panose="020B0403020202020204" pitchFamily="34" charset="-70"/>
                  </a:defRPr>
                </a:pPr>
                <a:r>
                  <a:rPr lang="et-EE" sz="900">
                    <a:solidFill>
                      <a:schemeClr val="tx1"/>
                    </a:solidFill>
                    <a:latin typeface="HelveticaNeueLT Pro 45 Lt" panose="020B0403020202020204" pitchFamily="34" charset="-7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0.93105821513002363"/>
              <c:y val="1.3116319444444445E-3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spPr>
          <a:ln>
            <a:noFill/>
          </a:ln>
        </c:spPr>
        <c:txPr>
          <a:bodyPr/>
          <a:lstStyle/>
          <a:p>
            <a:pPr>
              <a:defRPr sz="900">
                <a:solidFill>
                  <a:schemeClr val="tx1"/>
                </a:solidFill>
                <a:latin typeface="HelveticaNeueLT Pro 45 Lt" panose="020B0403020202020204" pitchFamily="34" charset="-70"/>
              </a:defRPr>
            </a:pPr>
            <a:endParaRPr lang="et-EE"/>
          </a:p>
        </c:txPr>
        <c:crossAx val="1497042736"/>
        <c:crosses val="max"/>
        <c:crossBetween val="between"/>
        <c:majorUnit val="25"/>
      </c:valAx>
      <c:catAx>
        <c:axId val="14970427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633709840"/>
        <c:crosses val="autoZero"/>
        <c:auto val="1"/>
        <c:lblAlgn val="ctr"/>
        <c:lblOffset val="100"/>
        <c:noMultiLvlLbl val="0"/>
      </c:cat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6.8791371158392423E-3"/>
          <c:y val="0.88057465277777769"/>
          <c:w val="0.98248877068557905"/>
          <c:h val="0.11391319444444442"/>
        </c:manualLayout>
      </c:layout>
      <c:overlay val="0"/>
      <c:txPr>
        <a:bodyPr/>
        <a:lstStyle/>
        <a:p>
          <a:pPr>
            <a:defRPr sz="1000">
              <a:latin typeface="HelveticaNeueLT Pro 45 Lt" panose="020B0403020202020204" pitchFamily="34" charset="-70"/>
            </a:defRPr>
          </a:pPr>
          <a:endParaRPr lang="et-E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100" b="0" i="0" u="none" strike="noStrike" baseline="0">
                <a:solidFill>
                  <a:srgbClr val="333333"/>
                </a:solidFill>
                <a:latin typeface="HelveticaNeueLT Pro 65 Md" panose="020B0604020202020204" pitchFamily="34" charset="-70"/>
                <a:ea typeface="Calibri"/>
                <a:cs typeface="Calibri"/>
              </a:defRPr>
            </a:pPr>
            <a:r>
              <a:rPr lang="et-EE" sz="1100" b="0" dirty="0">
                <a:latin typeface="HelveticaNeueLT Pro 65 Md" panose="020B0604020202020204" pitchFamily="34" charset="-70"/>
              </a:rPr>
              <a:t>LCR</a:t>
            </a:r>
          </a:p>
        </c:rich>
      </c:tx>
      <c:layout>
        <c:manualLayout>
          <c:xMode val="edge"/>
          <c:yMode val="edge"/>
          <c:x val="0.46877777777777779"/>
          <c:y val="2.8081597222222223E-4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699231678486997E-2"/>
          <c:y val="0.14135850694444443"/>
          <c:w val="0.89565218676122949"/>
          <c:h val="0.6856631944444444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gKA!$C$130</c:f>
              <c:strCache>
                <c:ptCount val="1"/>
                <c:pt idx="0">
                  <c:v>LCR (%)</c:v>
                </c:pt>
              </c:strCache>
            </c:strRef>
          </c:tx>
          <c:spPr>
            <a:solidFill>
              <a:srgbClr val="F4CBB5"/>
            </a:solidFill>
            <a:ln w="25400">
              <a:noFill/>
            </a:ln>
          </c:spPr>
          <c:invertIfNegative val="0"/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5BA-4FD8-B501-BD41D7287B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900">
                    <a:latin typeface="HelveticaNeueLT Pro 45 Lt" panose="020B0403020202020204" pitchFamily="34" charset="-70"/>
                  </a:defRPr>
                </a:pPr>
                <a:endParaRPr lang="et-E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gKA!$D$118:$L$118</c:f>
              <c:strCache>
                <c:ptCount val="9"/>
                <c:pt idx="0">
                  <c:v>II kv</c:v>
                </c:pt>
                <c:pt idx="1">
                  <c:v>III kv</c:v>
                </c:pt>
                <c:pt idx="2">
                  <c:v>IV kv</c:v>
                </c:pt>
                <c:pt idx="3">
                  <c:v>I kv 2021</c:v>
                </c:pt>
                <c:pt idx="4">
                  <c:v>II kv</c:v>
                </c:pt>
                <c:pt idx="5">
                  <c:v>III kv</c:v>
                </c:pt>
                <c:pt idx="6">
                  <c:v>IV kv</c:v>
                </c:pt>
                <c:pt idx="7">
                  <c:v>I kv 2022</c:v>
                </c:pt>
                <c:pt idx="8">
                  <c:v>II kv</c:v>
                </c:pt>
              </c:strCache>
            </c:strRef>
          </c:cat>
          <c:val>
            <c:numRef>
              <c:f>gKA!$D$130:$L$130</c:f>
              <c:numCache>
                <c:formatCode>#,##0</c:formatCode>
                <c:ptCount val="9"/>
                <c:pt idx="0">
                  <c:v>179.9</c:v>
                </c:pt>
                <c:pt idx="1">
                  <c:v>182.7</c:v>
                </c:pt>
                <c:pt idx="2">
                  <c:v>147.9</c:v>
                </c:pt>
                <c:pt idx="3">
                  <c:v>139.9</c:v>
                </c:pt>
                <c:pt idx="4">
                  <c:v>127.1</c:v>
                </c:pt>
                <c:pt idx="5">
                  <c:v>145.9</c:v>
                </c:pt>
                <c:pt idx="6" formatCode="#\ ##0.0">
                  <c:v>142.70000000000002</c:v>
                </c:pt>
                <c:pt idx="7" formatCode="#,##0.00">
                  <c:v>144.79999999999998</c:v>
                </c:pt>
                <c:pt idx="8">
                  <c:v>140.30000000000001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BA-4FD8-B501-BD41D7287B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72587152"/>
        <c:axId val="872587712"/>
      </c:barChart>
      <c:catAx>
        <c:axId val="8725871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872587712"/>
        <c:crosses val="autoZero"/>
        <c:auto val="1"/>
        <c:lblAlgn val="ctr"/>
        <c:lblOffset val="100"/>
        <c:noMultiLvlLbl val="0"/>
      </c:catAx>
      <c:valAx>
        <c:axId val="872587712"/>
        <c:scaling>
          <c:orientation val="minMax"/>
          <c:max val="200"/>
          <c:min val="0"/>
        </c:scaling>
        <c:delete val="0"/>
        <c:axPos val="l"/>
        <c:title>
          <c:tx>
            <c:rich>
              <a:bodyPr rot="0" vert="horz"/>
              <a:lstStyle/>
              <a:p>
                <a:pPr algn="ctr">
                  <a:defRPr sz="900" b="0" i="0" u="none" strike="noStrike" baseline="0">
                    <a:solidFill>
                      <a:srgbClr val="000000"/>
                    </a:solidFill>
                    <a:latin typeface="HelveticaNeueLT Pro 45 Lt" panose="020B0403020202020204" pitchFamily="34" charset="-70"/>
                    <a:ea typeface="Calibri"/>
                    <a:cs typeface="Calibri"/>
                  </a:defRPr>
                </a:pPr>
                <a:r>
                  <a:rPr lang="et-EE" sz="900">
                    <a:latin typeface="HelveticaNeueLT Pro 45 Lt" panose="020B0403020202020204" pitchFamily="34" charset="-70"/>
                  </a:rPr>
                  <a:t>%</a:t>
                </a:r>
              </a:p>
            </c:rich>
          </c:tx>
          <c:layout>
            <c:manualLayout>
              <c:xMode val="edge"/>
              <c:yMode val="edge"/>
              <c:x val="2.3228427895981087E-2"/>
              <c:y val="2.4826388888888885E-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333333"/>
                </a:solidFill>
                <a:latin typeface="HelveticaNeueLT Pro 45 Lt" panose="020B0403020202020204" pitchFamily="34" charset="-70"/>
                <a:ea typeface="Calibri"/>
                <a:cs typeface="Calibri"/>
              </a:defRPr>
            </a:pPr>
            <a:endParaRPr lang="et-EE"/>
          </a:p>
        </c:txPr>
        <c:crossAx val="872587152"/>
        <c:crosses val="autoZero"/>
        <c:crossBetween val="between"/>
        <c:majorUnit val="5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et-EE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5" y="3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4D3DACAE-156E-4474-8DC4-A6D09C9BEA40}" type="datetime1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9371291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5" y="9371291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5F413F04-1EBF-4E2D-8DBE-6F3F8FB724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893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3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83B8812-42C5-481D-9630-B1358C2CB660}" type="datetime1">
              <a:rPr lang="en-US"/>
              <a:pPr>
                <a:defRPr/>
              </a:pPr>
              <a:t>7/15/2022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8" y="739775"/>
            <a:ext cx="6580187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887" tIns="49945" rIns="99887" bIns="49945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503"/>
            <a:ext cx="5388610" cy="4439841"/>
          </a:xfrm>
          <a:prstGeom prst="rect">
            <a:avLst/>
          </a:prstGeom>
        </p:spPr>
        <p:txBody>
          <a:bodyPr vert="horz" wrap="square" lIns="99887" tIns="49945" rIns="99887" bIns="49945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t-EE" noProof="0"/>
              <a:t>Click to edit Master text styles</a:t>
            </a:r>
          </a:p>
          <a:p>
            <a:pPr lvl="1"/>
            <a:r>
              <a:rPr lang="et-EE" noProof="0"/>
              <a:t>Second level</a:t>
            </a:r>
          </a:p>
          <a:p>
            <a:pPr lvl="2"/>
            <a:r>
              <a:rPr lang="et-EE" noProof="0"/>
              <a:t>Third level</a:t>
            </a:r>
          </a:p>
          <a:p>
            <a:pPr lvl="3"/>
            <a:r>
              <a:rPr lang="et-EE" noProof="0"/>
              <a:t>Fourth level</a:t>
            </a:r>
          </a:p>
          <a:p>
            <a:pPr lvl="4"/>
            <a:r>
              <a:rPr lang="et-EE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9371291"/>
            <a:ext cx="2918830" cy="493316"/>
          </a:xfrm>
          <a:prstGeom prst="rect">
            <a:avLst/>
          </a:prstGeom>
        </p:spPr>
        <p:txBody>
          <a:bodyPr vert="horz" lIns="99887" tIns="49945" rIns="99887" bIns="499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91"/>
            <a:ext cx="2918830" cy="493316"/>
          </a:xfrm>
          <a:prstGeom prst="rect">
            <a:avLst/>
          </a:prstGeom>
        </p:spPr>
        <p:txBody>
          <a:bodyPr vert="horz" wrap="square" lIns="99887" tIns="49945" rIns="99887" bIns="49945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alibri" pitchFamily="-110" charset="0"/>
                <a:ea typeface="ＭＳ Ｐゴシック" pitchFamily="-110" charset="-128"/>
                <a:cs typeface="+mn-cs"/>
              </a:defRPr>
            </a:lvl1pPr>
          </a:lstStyle>
          <a:p>
            <a:pPr>
              <a:defRPr/>
            </a:pPr>
            <a:fld id="{F729EA40-590D-4331-A394-928F3109EF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71790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5226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3094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3226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445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7788" y="739775"/>
            <a:ext cx="6580187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2148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2802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0487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140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51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6061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547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02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9477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0868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0293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2267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29EA40-590D-4331-A394-928F3109EFB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989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363" y="665018"/>
            <a:ext cx="10208032" cy="8478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08363" y="6154738"/>
            <a:ext cx="2655069" cy="309562"/>
          </a:xfrm>
          <a:prstGeom prst="rect">
            <a:avLst/>
          </a:prstGeom>
        </p:spPr>
        <p:txBody>
          <a:bodyPr/>
          <a:lstStyle>
            <a:lvl1pPr algn="l">
              <a:defRPr sz="1100" b="0" i="0"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</a:lstStyle>
          <a:p>
            <a:pPr>
              <a:defRPr/>
            </a:pPr>
            <a:fld id="{AE7144E6-1A30-4A96-A103-6CC7AC1AFC1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38191" y="6293428"/>
            <a:ext cx="7785100" cy="21544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7938" indent="-7938">
              <a:tabLst/>
              <a:defRPr/>
            </a:pPr>
            <a:r>
              <a:rPr lang="et-EE" sz="800" b="1" dirty="0">
                <a:latin typeface="+mj-lt"/>
                <a:ea typeface="ＭＳ Ｐゴシック" pitchFamily="-110" charset="-128"/>
                <a:cs typeface="+mn-cs"/>
              </a:rPr>
              <a:t>AS LHV GROUP</a:t>
            </a:r>
            <a:r>
              <a:rPr lang="et-EE" sz="800" b="0" dirty="0">
                <a:latin typeface="+mj-lt"/>
                <a:ea typeface="ＭＳ Ｐゴシック" pitchFamily="-110" charset="-128"/>
                <a:cs typeface="+mn-cs"/>
              </a:rPr>
              <a:t>    </a:t>
            </a:r>
            <a:r>
              <a:rPr lang="et-EE" sz="800" dirty="0">
                <a:latin typeface="+mj-lt"/>
                <a:ea typeface="ＭＳ Ｐゴシック" pitchFamily="-110" charset="-128"/>
                <a:cs typeface="+mn-cs"/>
              </a:rPr>
              <a:t>TARTU MNT 2, TALLINN    6 802 670    INFO@LHV.EE   LHV.EE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08364" y="665168"/>
            <a:ext cx="10207336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08364" y="1628779"/>
            <a:ext cx="10207336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t-EE" dirty="0"/>
              <a:t>Here goes the content text</a:t>
            </a:r>
            <a:endParaRPr lang="en-US" dirty="0"/>
          </a:p>
        </p:txBody>
      </p:sp>
      <p:pic>
        <p:nvPicPr>
          <p:cNvPr id="7" name="Picture 6" descr="lhv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2143" y="6208322"/>
            <a:ext cx="749810" cy="2529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08364" y="620832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 i="0">
                <a:solidFill>
                  <a:schemeClr val="tx1">
                    <a:tint val="75000"/>
                  </a:scheme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defRPr>
            </a:lvl1pPr>
          </a:lstStyle>
          <a:p>
            <a:fld id="{1F7097D2-0EF1-444F-976E-02107B6A184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</p:sldLayoutIdLst>
  <p:hf hdr="0" ftr="0" dt="0"/>
  <p:txStyles>
    <p:titleStyle>
      <a:lvl1pPr algn="l" defTabSz="457189" rtl="0" eaLnBrk="1" fontAlgn="base" hangingPunct="1">
        <a:spcBef>
          <a:spcPct val="0"/>
        </a:spcBef>
        <a:spcAft>
          <a:spcPct val="0"/>
        </a:spcAft>
        <a:defRPr sz="4000" kern="1200" baseline="0">
          <a:solidFill>
            <a:schemeClr val="tx1"/>
          </a:solidFill>
          <a:latin typeface="+mj-lt"/>
          <a:ea typeface="ＭＳ Ｐゴシック" charset="-128"/>
          <a:cs typeface="HelveticaNeueLT Pro 35 Th" pitchFamily="34" charset="-70"/>
        </a:defRPr>
      </a:lvl1pPr>
      <a:lvl2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2pPr>
      <a:lvl3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3pPr>
      <a:lvl4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4pPr>
      <a:lvl5pPr algn="l" defTabSz="457189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HelveticaNeue LT 35 Thin" pitchFamily="34" charset="0"/>
          <a:ea typeface="ＭＳ Ｐゴシック" charset="-128"/>
          <a:cs typeface="ＭＳ Ｐゴシック" charset="-128"/>
        </a:defRPr>
      </a:lvl5pPr>
      <a:lvl6pPr marL="457189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377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566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754" algn="ctr" defTabSz="457189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891" indent="-342891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defRPr sz="27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32" indent="-28574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2971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160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349" indent="-228594" algn="l" defTabSz="457189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erkki.raasuke@lhv.ee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meelis.paakspuu@lhv.ee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ubtitle 2"/>
          <p:cNvSpPr txBox="1">
            <a:spLocks/>
          </p:cNvSpPr>
          <p:nvPr/>
        </p:nvSpPr>
        <p:spPr>
          <a:xfrm>
            <a:off x="1217934" y="5078023"/>
            <a:ext cx="7850644" cy="1143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35 Th" panose="020B0403020202020204" pitchFamily="34" charset="-70"/>
              </a:rPr>
              <a:t>II kvartali tulemused</a:t>
            </a:r>
            <a:br>
              <a:rPr lang="et-EE" dirty="0">
                <a:latin typeface="HelveticaNeueLT Pro 35 Th" panose="020B0403020202020204" pitchFamily="34" charset="-70"/>
              </a:rPr>
            </a:br>
            <a:r>
              <a:rPr lang="et-EE" dirty="0">
                <a:latin typeface="HelveticaNeueLT Pro 35 Th" panose="020B0403020202020204" pitchFamily="34" charset="-70"/>
              </a:rPr>
              <a:t>19. juuli 20</a:t>
            </a:r>
            <a:r>
              <a:rPr lang="en-GB" dirty="0">
                <a:latin typeface="HelveticaNeueLT Pro 35 Th" panose="020B0403020202020204" pitchFamily="34" charset="-70"/>
              </a:rPr>
              <a:t>2</a:t>
            </a:r>
            <a:r>
              <a:rPr lang="et-EE" dirty="0">
                <a:latin typeface="HelveticaNeueLT Pro 35 Th" panose="020B0403020202020204" pitchFamily="34" charset="-70"/>
              </a:rPr>
              <a:t>2</a:t>
            </a:r>
            <a:endParaRPr lang="en-US" dirty="0">
              <a:latin typeface="HelveticaNeueLT Pro 35 Th" panose="020B0403020202020204" pitchFamily="34" charset="-7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217934" y="2993292"/>
            <a:ext cx="9756138" cy="18740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 cap="all" baseline="0">
                <a:solidFill>
                  <a:schemeClr val="tx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 fontAlgn="auto">
              <a:spcAft>
                <a:spcPts val="0"/>
              </a:spcAft>
            </a:pPr>
            <a:r>
              <a:rPr lang="et-EE" dirty="0">
                <a:solidFill>
                  <a:srgbClr val="545454">
                    <a:lumMod val="50000"/>
                  </a:srgb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rPr>
              <a:t>LHV G</a:t>
            </a:r>
            <a:r>
              <a:rPr lang="et-EE" cap="none" dirty="0">
                <a:solidFill>
                  <a:srgbClr val="545454">
                    <a:lumMod val="50000"/>
                  </a:srgbClr>
                </a:solidFill>
                <a:latin typeface="Helvetica Neue LT Pro 45 Light" charset="0"/>
                <a:ea typeface="Helvetica Neue LT Pro 45 Light" charset="0"/>
                <a:cs typeface="Helvetica Neue LT Pro 45 Light" charset="0"/>
              </a:rPr>
              <a:t>roup</a:t>
            </a:r>
            <a:endParaRPr lang="en-US" dirty="0">
              <a:solidFill>
                <a:srgbClr val="545454">
                  <a:lumMod val="50000"/>
                </a:srgbClr>
              </a:solidFill>
              <a:latin typeface="Helvetica Neue LT Pro 45 Light" charset="0"/>
              <a:ea typeface="Helvetica Neue LT Pro 45 Light" charset="0"/>
              <a:cs typeface="Helvetica Neue LT Pro 45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9679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1274044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Varahaldus – võrdlus finantsplaaniga</a:t>
            </a:r>
          </a:p>
          <a:p>
            <a:pPr marL="0" indent="0"/>
            <a:r>
              <a:rPr lang="et-EE" sz="2800" dirty="0">
                <a:latin typeface="HelveticaNeueLT Pro 65 Md" panose="020B0604020202020204" pitchFamily="34" charset="-70"/>
              </a:rPr>
              <a:t>Uute II sambaga liitujate arv ületas II sambast lahkujaid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20000" y="1224000"/>
            <a:ext cx="3816000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360"/>
              </a:spcBef>
            </a:pPr>
            <a:r>
              <a:rPr lang="et-EE" dirty="0"/>
              <a:t>Äritulud suuresti vastavalt finantsplaanile, ärikulud mõnevõrra suuremad eelkõige II sambast lahkumiste tõttu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Fondide maht plaanitust madalamate tootluste tõttu finantsplaanist maas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Aktiivsete klientide arv suuresti vastavalt plaanile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Viimased kolm kuud esimesed alates pensionireformist, kus LHV pensionifondides II sambaga liituvaid kliente rohkem kui süsteemist lahkujaid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8C03CF7-3592-C491-882E-6D8DCC9F8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6584633" cy="291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98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1274044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Kindlustus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</a:rPr>
              <a:t>Ärimahtude kiire kasv ja paranevad finantstulemused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60000" y="1224000"/>
            <a:ext cx="4025566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360"/>
              </a:spcBef>
            </a:pPr>
            <a:r>
              <a:rPr lang="et-EE" dirty="0"/>
              <a:t>Ärimahtude kiire kasv jätkub ja toetab finantstulemuste paranemist 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Mahud kasvavad kõikides kindlustusliikides. Positiivseid arenguid toetavad planeeritust paremad tulemused kindlustusvahendajate ja veebimüügi kanalites 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Klientide arv kasvas 149 tuhandeni, kehtivate kindlustuslepingute arv kvartali lõpus 217 tuhat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Klientide rahulolu kahjukäsitlusega püsib kõrgel 97% tasemel, meeskond saab kasvavate mahtudega hästi hakkama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22330DC-6BD2-3EAC-2776-D946263BD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5238179" cy="318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8951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1274044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Kindlustus – võrdlus finantsplaaniga</a:t>
            </a:r>
          </a:p>
          <a:p>
            <a:pPr marL="0" indent="0"/>
            <a:r>
              <a:rPr lang="et-EE" sz="2800" dirty="0">
                <a:latin typeface="HelveticaNeueLT Pro 65 Md" panose="020B0604020202020204" pitchFamily="34" charset="-70"/>
              </a:rPr>
              <a:t>Kiire müügimahtude kasv kõikides toodetes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20000" y="1224000"/>
            <a:ext cx="3852000" cy="48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 marL="342000" indent="-342000">
              <a:spcBef>
                <a:spcPts val="360"/>
              </a:spcBef>
            </a:pPr>
            <a:r>
              <a:rPr lang="et-EE" dirty="0"/>
              <a:t>Juunis väga head müügitulemused. Sõlmiti 12,4 tuhat kindlustuslepingut mahuga 1,8 </a:t>
            </a:r>
            <a:r>
              <a:rPr lang="et-EE" dirty="0" err="1"/>
              <a:t>EURm</a:t>
            </a:r>
            <a:r>
              <a:rPr lang="et-EE" dirty="0"/>
              <a:t> 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Brutopreemiad 1,5 </a:t>
            </a:r>
            <a:r>
              <a:rPr lang="et-EE" dirty="0" err="1"/>
              <a:t>EURm</a:t>
            </a:r>
            <a:r>
              <a:rPr lang="et-EE" dirty="0"/>
              <a:t>, millest sõidukitega seotud riskid moodustavad 73% 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Neto teenitud preemiad kasvasid  6% 593 EURt-ni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6 kuu kulud planeeritust väiksemad seoses hilisemate värbamistega</a:t>
            </a:r>
          </a:p>
          <a:p>
            <a:pPr marL="342000" indent="-342000">
              <a:spcBef>
                <a:spcPts val="360"/>
              </a:spcBef>
            </a:pPr>
            <a:endParaRPr lang="et-EE" sz="600" dirty="0"/>
          </a:p>
          <a:p>
            <a:pPr marL="342000" indent="-342000">
              <a:spcBef>
                <a:spcPts val="360"/>
              </a:spcBef>
            </a:pPr>
            <a:r>
              <a:rPr lang="et-EE" dirty="0"/>
              <a:t>Tulemit mõjutab negatiivselt kasvav kahjude arv reisikindlustuses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FDD6620-1C94-D36D-1DC0-A8F617DE61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6584633" cy="313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949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9592086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400" dirty="0">
                <a:latin typeface="HelveticaNeueLT Pro 45 Lt" panose="020B0403020202020204" pitchFamily="34" charset="-70"/>
              </a:rPr>
              <a:t>LHV Group</a:t>
            </a:r>
          </a:p>
          <a:p>
            <a:pPr marL="0" indent="0"/>
            <a:r>
              <a:rPr lang="et-EE" sz="2600" dirty="0">
                <a:latin typeface="HelveticaNeueLT Pro 65 Md" panose="020B0604020202020204" pitchFamily="34" charset="-70"/>
              </a:rPr>
              <a:t>6 kuud</a:t>
            </a:r>
          </a:p>
        </p:txBody>
      </p:sp>
      <p:sp>
        <p:nvSpPr>
          <p:cNvPr id="39" name="↑13% +200 mln">
            <a:extLst>
              <a:ext uri="{FF2B5EF4-FFF2-40B4-BE49-F238E27FC236}">
                <a16:creationId xmlns:a16="http://schemas.microsoft.com/office/drawing/2014/main" id="{375593BC-916E-4F76-A533-5F1242F1D2B6}"/>
              </a:ext>
            </a:extLst>
          </p:cNvPr>
          <p:cNvSpPr txBox="1"/>
          <p:nvPr/>
        </p:nvSpPr>
        <p:spPr>
          <a:xfrm>
            <a:off x="6804000" y="3348000"/>
            <a:ext cx="2454734" cy="129050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 numCol="1" anchor="ctr">
            <a:noAutofit/>
          </a:bodyPr>
          <a:lstStyle/>
          <a:p>
            <a:pPr algn="ctr">
              <a:defRPr sz="3200" b="1">
                <a:solidFill>
                  <a:srgbClr val="FFFFFF"/>
                </a:solidFill>
              </a:defRPr>
            </a:pPr>
            <a:r>
              <a:rPr lang="et-EE" dirty="0">
                <a:solidFill>
                  <a:schemeClr val="bg1"/>
                </a:solidFill>
              </a:rPr>
              <a:t>+63 200</a:t>
            </a:r>
          </a:p>
        </p:txBody>
      </p:sp>
      <p:sp>
        <p:nvSpPr>
          <p:cNvPr id="20" name="Slide Number Placeholder 3">
            <a:extLst>
              <a:ext uri="{FF2B5EF4-FFF2-40B4-BE49-F238E27FC236}">
                <a16:creationId xmlns:a16="http://schemas.microsoft.com/office/drawing/2014/main" id="{D357F7D0-0A54-4BB0-A271-38E3634C108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228534C-13FD-4C4E-A764-6634EA2F1810}"/>
              </a:ext>
            </a:extLst>
          </p:cNvPr>
          <p:cNvGrpSpPr>
            <a:grpSpLocks noChangeAspect="1"/>
          </p:cNvGrpSpPr>
          <p:nvPr/>
        </p:nvGrpSpPr>
        <p:grpSpPr>
          <a:xfrm>
            <a:off x="961681" y="1260000"/>
            <a:ext cx="10268637" cy="3576325"/>
            <a:chOff x="2813271" y="1060952"/>
            <a:chExt cx="9215019" cy="3209373"/>
          </a:xfrm>
        </p:grpSpPr>
        <p:grpSp>
          <p:nvGrpSpPr>
            <p:cNvPr id="22" name="Oval 24">
              <a:extLst>
                <a:ext uri="{FF2B5EF4-FFF2-40B4-BE49-F238E27FC236}">
                  <a16:creationId xmlns:a16="http://schemas.microsoft.com/office/drawing/2014/main" id="{3DD42240-76EB-4A28-9A99-7438DB6C33DF}"/>
                </a:ext>
              </a:extLst>
            </p:cNvPr>
            <p:cNvGrpSpPr/>
            <p:nvPr/>
          </p:nvGrpSpPr>
          <p:grpSpPr>
            <a:xfrm>
              <a:off x="2813271" y="2032894"/>
              <a:ext cx="2236878" cy="2236878"/>
              <a:chOff x="-210730" y="-23910"/>
              <a:chExt cx="2236876" cy="2236876"/>
            </a:xfrm>
          </p:grpSpPr>
          <p:sp>
            <p:nvSpPr>
              <p:cNvPr id="51" name="Circle">
                <a:extLst>
                  <a:ext uri="{FF2B5EF4-FFF2-40B4-BE49-F238E27FC236}">
                    <a16:creationId xmlns:a16="http://schemas.microsoft.com/office/drawing/2014/main" id="{203CADC3-71E3-4A2C-A29C-8245F28A3FBE}"/>
                  </a:ext>
                </a:extLst>
              </p:cNvPr>
              <p:cNvSpPr/>
              <p:nvPr/>
            </p:nvSpPr>
            <p:spPr>
              <a:xfrm>
                <a:off x="-210730" y="-23910"/>
                <a:ext cx="2236876" cy="2236876"/>
              </a:xfrm>
              <a:prstGeom prst="ellipse">
                <a:avLst/>
              </a:prstGeom>
              <a:solidFill>
                <a:srgbClr val="C4E3DD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t-EE" sz="1350" dirty="0"/>
              </a:p>
            </p:txBody>
          </p:sp>
          <p:sp>
            <p:nvSpPr>
              <p:cNvPr id="52" name="↑25% +41 000…">
                <a:extLst>
                  <a:ext uri="{FF2B5EF4-FFF2-40B4-BE49-F238E27FC236}">
                    <a16:creationId xmlns:a16="http://schemas.microsoft.com/office/drawing/2014/main" id="{A9F2255B-D27D-4F37-A9B6-901275E0E695}"/>
                  </a:ext>
                </a:extLst>
              </p:cNvPr>
              <p:cNvSpPr txBox="1"/>
              <p:nvPr/>
            </p:nvSpPr>
            <p:spPr>
              <a:xfrm>
                <a:off x="-43311" y="465749"/>
                <a:ext cx="1892778" cy="1194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defRPr sz="1700">
                    <a:solidFill>
                      <a:srgbClr val="333144"/>
                    </a:solidFill>
                  </a:defRPr>
                </a:pP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↑9%</a:t>
                </a:r>
                <a:b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+29 200</a:t>
                </a:r>
                <a:br>
                  <a:rPr lang="et-EE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t-EE" b="1" dirty="0">
                  <a:solidFill>
                    <a:srgbClr val="33314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 sz="1400">
                    <a:solidFill>
                      <a:srgbClr val="333144"/>
                    </a:solidFill>
                  </a:defRPr>
                </a:pPr>
                <a: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PANGAKLIENDID</a:t>
                </a:r>
              </a:p>
            </p:txBody>
          </p:sp>
        </p:grpSp>
        <p:grpSp>
          <p:nvGrpSpPr>
            <p:cNvPr id="33" name="Oval 24">
              <a:extLst>
                <a:ext uri="{FF2B5EF4-FFF2-40B4-BE49-F238E27FC236}">
                  <a16:creationId xmlns:a16="http://schemas.microsoft.com/office/drawing/2014/main" id="{D12D210F-253C-4C31-806E-9AD43C19ADAC}"/>
                </a:ext>
              </a:extLst>
            </p:cNvPr>
            <p:cNvGrpSpPr/>
            <p:nvPr/>
          </p:nvGrpSpPr>
          <p:grpSpPr>
            <a:xfrm>
              <a:off x="4557806" y="1060952"/>
              <a:ext cx="2236878" cy="2236877"/>
              <a:chOff x="-122195" y="-1"/>
              <a:chExt cx="2236876" cy="2236876"/>
            </a:xfrm>
          </p:grpSpPr>
          <p:sp>
            <p:nvSpPr>
              <p:cNvPr id="49" name="Circle">
                <a:extLst>
                  <a:ext uri="{FF2B5EF4-FFF2-40B4-BE49-F238E27FC236}">
                    <a16:creationId xmlns:a16="http://schemas.microsoft.com/office/drawing/2014/main" id="{F0B1AB44-5859-4D8B-80FC-074E99298CFA}"/>
                  </a:ext>
                </a:extLst>
              </p:cNvPr>
              <p:cNvSpPr/>
              <p:nvPr/>
            </p:nvSpPr>
            <p:spPr>
              <a:xfrm>
                <a:off x="-122195" y="-1"/>
                <a:ext cx="2236876" cy="2236876"/>
              </a:xfrm>
              <a:prstGeom prst="ellipse">
                <a:avLst/>
              </a:prstGeom>
              <a:solidFill>
                <a:srgbClr val="C4E3DD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t-EE" sz="1350" dirty="0"/>
              </a:p>
            </p:txBody>
          </p:sp>
          <p:sp>
            <p:nvSpPr>
              <p:cNvPr id="50" name="↑84% +800 mln…">
                <a:extLst>
                  <a:ext uri="{FF2B5EF4-FFF2-40B4-BE49-F238E27FC236}">
                    <a16:creationId xmlns:a16="http://schemas.microsoft.com/office/drawing/2014/main" id="{5C452281-382B-40BB-A00A-6B8129BA4A78}"/>
                  </a:ext>
                </a:extLst>
              </p:cNvPr>
              <p:cNvSpPr txBox="1"/>
              <p:nvPr/>
            </p:nvSpPr>
            <p:spPr>
              <a:xfrm>
                <a:off x="49852" y="493610"/>
                <a:ext cx="1892780" cy="1194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defRPr sz="1700">
                    <a:solidFill>
                      <a:srgbClr val="333144"/>
                    </a:solidFill>
                  </a:defRPr>
                </a:pP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↑9%</a:t>
                </a:r>
                <a:b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+248 </a:t>
                </a:r>
                <a:r>
                  <a:rPr lang="et-EE" sz="2400" b="1" dirty="0" err="1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EURm</a:t>
                </a:r>
                <a:br>
                  <a:rPr lang="et-EE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t-EE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 sz="1400">
                    <a:solidFill>
                      <a:srgbClr val="333144"/>
                    </a:solidFill>
                  </a:defRPr>
                </a:pPr>
                <a: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LAENUD</a:t>
                </a:r>
              </a:p>
            </p:txBody>
          </p:sp>
        </p:grpSp>
        <p:grpSp>
          <p:nvGrpSpPr>
            <p:cNvPr id="40" name="Oval 24">
              <a:extLst>
                <a:ext uri="{FF2B5EF4-FFF2-40B4-BE49-F238E27FC236}">
                  <a16:creationId xmlns:a16="http://schemas.microsoft.com/office/drawing/2014/main" id="{06EB7919-4A79-410E-A903-156A461F25F6}"/>
                </a:ext>
              </a:extLst>
            </p:cNvPr>
            <p:cNvGrpSpPr/>
            <p:nvPr/>
          </p:nvGrpSpPr>
          <p:grpSpPr>
            <a:xfrm>
              <a:off x="6302341" y="2033447"/>
              <a:ext cx="2236879" cy="2236878"/>
              <a:chOff x="-69661" y="-23357"/>
              <a:chExt cx="2236878" cy="2236876"/>
            </a:xfrm>
          </p:grpSpPr>
          <p:sp>
            <p:nvSpPr>
              <p:cNvPr id="47" name="Circle">
                <a:extLst>
                  <a:ext uri="{FF2B5EF4-FFF2-40B4-BE49-F238E27FC236}">
                    <a16:creationId xmlns:a16="http://schemas.microsoft.com/office/drawing/2014/main" id="{CBF03B44-EAC4-4010-A4FD-453AF9237847}"/>
                  </a:ext>
                </a:extLst>
              </p:cNvPr>
              <p:cNvSpPr/>
              <p:nvPr/>
            </p:nvSpPr>
            <p:spPr>
              <a:xfrm>
                <a:off x="-69661" y="-23357"/>
                <a:ext cx="2236878" cy="2236876"/>
              </a:xfrm>
              <a:prstGeom prst="ellipse">
                <a:avLst/>
              </a:prstGeom>
              <a:solidFill>
                <a:srgbClr val="C4E3DD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t-EE" sz="1350"/>
              </a:p>
            </p:txBody>
          </p:sp>
          <p:sp>
            <p:nvSpPr>
              <p:cNvPr id="48" name="↑90% +1300 mln…">
                <a:extLst>
                  <a:ext uri="{FF2B5EF4-FFF2-40B4-BE49-F238E27FC236}">
                    <a16:creationId xmlns:a16="http://schemas.microsoft.com/office/drawing/2014/main" id="{59B2B2B6-C49B-4297-8DBD-6E2F5B12E999}"/>
                  </a:ext>
                </a:extLst>
              </p:cNvPr>
              <p:cNvSpPr txBox="1"/>
              <p:nvPr/>
            </p:nvSpPr>
            <p:spPr>
              <a:xfrm>
                <a:off x="111650" y="467479"/>
                <a:ext cx="1892778" cy="119454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defRPr sz="1700">
                    <a:solidFill>
                      <a:srgbClr val="333144"/>
                    </a:solidFill>
                  </a:defRPr>
                </a:pP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↓8%</a:t>
                </a:r>
                <a:b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-441 </a:t>
                </a:r>
                <a:r>
                  <a:rPr lang="et-EE" sz="2400" b="1" dirty="0" err="1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EURm</a:t>
                </a:r>
                <a:endParaRPr lang="et-EE" sz="2400" b="1" dirty="0">
                  <a:solidFill>
                    <a:srgbClr val="33314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 sz="2400">
                    <a:solidFill>
                      <a:srgbClr val="333144"/>
                    </a:solidFill>
                  </a:defRPr>
                </a:pPr>
                <a:endParaRPr lang="et-EE" sz="1700" b="1" dirty="0">
                  <a:solidFill>
                    <a:srgbClr val="33314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 sz="1400">
                    <a:solidFill>
                      <a:srgbClr val="333144"/>
                    </a:solidFill>
                  </a:defRPr>
                </a:pPr>
                <a: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HOIUSED</a:t>
                </a:r>
              </a:p>
            </p:txBody>
          </p:sp>
        </p:grpSp>
        <p:grpSp>
          <p:nvGrpSpPr>
            <p:cNvPr id="41" name="Oval 24">
              <a:extLst>
                <a:ext uri="{FF2B5EF4-FFF2-40B4-BE49-F238E27FC236}">
                  <a16:creationId xmlns:a16="http://schemas.microsoft.com/office/drawing/2014/main" id="{A8C24EF5-4C87-4C83-9A5E-027C520E0D56}"/>
                </a:ext>
              </a:extLst>
            </p:cNvPr>
            <p:cNvGrpSpPr/>
            <p:nvPr/>
          </p:nvGrpSpPr>
          <p:grpSpPr>
            <a:xfrm>
              <a:off x="8046876" y="1062000"/>
              <a:ext cx="2236879" cy="2236878"/>
              <a:chOff x="-17126" y="-1"/>
              <a:chExt cx="2236878" cy="2236876"/>
            </a:xfrm>
          </p:grpSpPr>
          <p:sp>
            <p:nvSpPr>
              <p:cNvPr id="45" name="Circle">
                <a:extLst>
                  <a:ext uri="{FF2B5EF4-FFF2-40B4-BE49-F238E27FC236}">
                    <a16:creationId xmlns:a16="http://schemas.microsoft.com/office/drawing/2014/main" id="{BF3CF4CB-0083-4D1C-A4D5-50592A36C6E6}"/>
                  </a:ext>
                </a:extLst>
              </p:cNvPr>
              <p:cNvSpPr/>
              <p:nvPr/>
            </p:nvSpPr>
            <p:spPr>
              <a:xfrm>
                <a:off x="-17126" y="-1"/>
                <a:ext cx="2236878" cy="2236876"/>
              </a:xfrm>
              <a:prstGeom prst="ellipse">
                <a:avLst/>
              </a:prstGeom>
              <a:solidFill>
                <a:srgbClr val="C4E3DD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t-EE" sz="1350"/>
              </a:p>
            </p:txBody>
          </p:sp>
          <p:sp>
            <p:nvSpPr>
              <p:cNvPr id="46" name="↑90% +1300 mln…">
                <a:extLst>
                  <a:ext uri="{FF2B5EF4-FFF2-40B4-BE49-F238E27FC236}">
                    <a16:creationId xmlns:a16="http://schemas.microsoft.com/office/drawing/2014/main" id="{125E1F18-E6A3-43E0-80E8-30C3D0CC40AC}"/>
                  </a:ext>
                </a:extLst>
              </p:cNvPr>
              <p:cNvSpPr txBox="1"/>
              <p:nvPr/>
            </p:nvSpPr>
            <p:spPr>
              <a:xfrm>
                <a:off x="142074" y="492562"/>
                <a:ext cx="1892778" cy="142931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defRPr sz="1700">
                    <a:solidFill>
                      <a:srgbClr val="333144"/>
                    </a:solidFill>
                  </a:defRPr>
                </a:pP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↓2%</a:t>
                </a:r>
                <a:b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-325 tuh</a:t>
                </a:r>
              </a:p>
              <a:p>
                <a:pPr algn="ctr">
                  <a:defRPr sz="1400">
                    <a:solidFill>
                      <a:srgbClr val="333144"/>
                    </a:solidFill>
                  </a:defRPr>
                </a:pPr>
                <a:endParaRPr lang="et-EE" sz="1700" b="1" dirty="0">
                  <a:solidFill>
                    <a:srgbClr val="333144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 sz="1400">
                    <a:solidFill>
                      <a:srgbClr val="333144"/>
                    </a:solidFill>
                  </a:defRPr>
                </a:pPr>
                <a: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UK MAKSETE </a:t>
                </a:r>
                <a:b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ARV</a:t>
                </a:r>
              </a:p>
            </p:txBody>
          </p:sp>
        </p:grpSp>
        <p:grpSp>
          <p:nvGrpSpPr>
            <p:cNvPr id="42" name="Oval 24">
              <a:extLst>
                <a:ext uri="{FF2B5EF4-FFF2-40B4-BE49-F238E27FC236}">
                  <a16:creationId xmlns:a16="http://schemas.microsoft.com/office/drawing/2014/main" id="{C5671180-1FD6-4AE8-A0B5-3A320030CFA8}"/>
                </a:ext>
              </a:extLst>
            </p:cNvPr>
            <p:cNvGrpSpPr/>
            <p:nvPr/>
          </p:nvGrpSpPr>
          <p:grpSpPr>
            <a:xfrm>
              <a:off x="9791411" y="2032894"/>
              <a:ext cx="2236879" cy="2236877"/>
              <a:chOff x="35409" y="-188307"/>
              <a:chExt cx="2236878" cy="2236876"/>
            </a:xfrm>
          </p:grpSpPr>
          <p:sp>
            <p:nvSpPr>
              <p:cNvPr id="43" name="Circle">
                <a:extLst>
                  <a:ext uri="{FF2B5EF4-FFF2-40B4-BE49-F238E27FC236}">
                    <a16:creationId xmlns:a16="http://schemas.microsoft.com/office/drawing/2014/main" id="{59D1DC86-B3C7-45FF-B0D7-CE33324351E4}"/>
                  </a:ext>
                </a:extLst>
              </p:cNvPr>
              <p:cNvSpPr/>
              <p:nvPr/>
            </p:nvSpPr>
            <p:spPr>
              <a:xfrm>
                <a:off x="35409" y="-188307"/>
                <a:ext cx="2236878" cy="2236876"/>
              </a:xfrm>
              <a:prstGeom prst="ellipse">
                <a:avLst/>
              </a:prstGeom>
              <a:solidFill>
                <a:srgbClr val="C4E3DD"/>
              </a:solidFill>
              <a:ln w="38100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34289" tIns="34289" rIns="34289" bIns="3428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  <a:endParaRPr lang="et-EE" sz="1350"/>
              </a:p>
            </p:txBody>
          </p:sp>
          <p:sp>
            <p:nvSpPr>
              <p:cNvPr id="44" name="↑13% +200 mln…">
                <a:extLst>
                  <a:ext uri="{FF2B5EF4-FFF2-40B4-BE49-F238E27FC236}">
                    <a16:creationId xmlns:a16="http://schemas.microsoft.com/office/drawing/2014/main" id="{6DA3AA55-0EA7-4E60-BB93-0C8E4E119D97}"/>
                  </a:ext>
                </a:extLst>
              </p:cNvPr>
              <p:cNvSpPr txBox="1"/>
              <p:nvPr/>
            </p:nvSpPr>
            <p:spPr>
              <a:xfrm>
                <a:off x="200582" y="302290"/>
                <a:ext cx="1892778" cy="1194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="" xmlns:ma14="http://schemas.microsoft.com/office/mac/drawingml/2011/main" val="1"/>
                </a:ext>
              </a:extLst>
            </p:spPr>
            <p:txBody>
              <a:bodyPr wrap="square" lIns="34289" tIns="34289" rIns="34289" bIns="34289" numCol="1" anchor="ctr">
                <a:spAutoFit/>
              </a:bodyPr>
              <a:lstStyle/>
              <a:p>
                <a:pPr algn="ctr">
                  <a:defRPr sz="1700">
                    <a:solidFill>
                      <a:srgbClr val="333144"/>
                    </a:solidFill>
                  </a:defRPr>
                </a:pP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↓7%</a:t>
                </a:r>
                <a:b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r>
                  <a:rPr lang="et-EE" sz="2400" b="1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-90 </a:t>
                </a:r>
                <a:r>
                  <a:rPr lang="et-EE" sz="2400" b="1" dirty="0" err="1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EURm</a:t>
                </a:r>
                <a:br>
                  <a:rPr lang="et-EE" b="1" dirty="0">
                    <a:latin typeface="Arial" panose="020B0604020202020204" pitchFamily="34" charset="0"/>
                    <a:cs typeface="Arial" panose="020B0604020202020204" pitchFamily="34" charset="0"/>
                  </a:rPr>
                </a:br>
                <a:endParaRPr lang="et-EE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defRPr sz="1400">
                    <a:solidFill>
                      <a:srgbClr val="333144"/>
                    </a:solidFill>
                  </a:defRPr>
                </a:pPr>
                <a:r>
                  <a:rPr lang="et-EE" sz="1700" dirty="0">
                    <a:solidFill>
                      <a:srgbClr val="333144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FONDID</a:t>
                </a:r>
              </a:p>
            </p:txBody>
          </p:sp>
        </p:grpSp>
      </p:grpSp>
      <p:grpSp>
        <p:nvGrpSpPr>
          <p:cNvPr id="23" name="Oval 24">
            <a:extLst>
              <a:ext uri="{FF2B5EF4-FFF2-40B4-BE49-F238E27FC236}">
                <a16:creationId xmlns:a16="http://schemas.microsoft.com/office/drawing/2014/main" id="{3B7754A3-75B7-4ABB-BCF1-DFE6E9CBEB6B}"/>
              </a:ext>
            </a:extLst>
          </p:cNvPr>
          <p:cNvGrpSpPr>
            <a:grpSpLocks noChangeAspect="1"/>
          </p:cNvGrpSpPr>
          <p:nvPr/>
        </p:nvGrpSpPr>
        <p:grpSpPr>
          <a:xfrm>
            <a:off x="2663436" y="4114078"/>
            <a:ext cx="2037082" cy="2037082"/>
            <a:chOff x="-1" y="-1"/>
            <a:chExt cx="3029570" cy="3029570"/>
          </a:xfrm>
        </p:grpSpPr>
        <p:sp>
          <p:nvSpPr>
            <p:cNvPr id="24" name="Circle">
              <a:extLst>
                <a:ext uri="{FF2B5EF4-FFF2-40B4-BE49-F238E27FC236}">
                  <a16:creationId xmlns:a16="http://schemas.microsoft.com/office/drawing/2014/main" id="{B4AABDA7-05F4-480A-A9C7-621EB5E1DD82}"/>
                </a:ext>
              </a:extLst>
            </p:cNvPr>
            <p:cNvSpPr/>
            <p:nvPr/>
          </p:nvSpPr>
          <p:spPr>
            <a:xfrm>
              <a:off x="-1" y="-1"/>
              <a:ext cx="3029570" cy="3029570"/>
            </a:xfrm>
            <a:prstGeom prst="ellipse">
              <a:avLst/>
            </a:prstGeom>
            <a:solidFill>
              <a:srgbClr val="71A8A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/>
            </a:p>
          </p:txBody>
        </p:sp>
        <p:sp>
          <p:nvSpPr>
            <p:cNvPr id="25" name="↑13% +200 mln">
              <a:extLst>
                <a:ext uri="{FF2B5EF4-FFF2-40B4-BE49-F238E27FC236}">
                  <a16:creationId xmlns:a16="http://schemas.microsoft.com/office/drawing/2014/main" id="{483F0BC4-1701-4DD6-916D-0D83019A4CC9}"/>
                </a:ext>
              </a:extLst>
            </p:cNvPr>
            <p:cNvSpPr txBox="1"/>
            <p:nvPr/>
          </p:nvSpPr>
          <p:spPr>
            <a:xfrm>
              <a:off x="228881" y="450463"/>
              <a:ext cx="2563530" cy="1347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r>
                <a:rPr lang="et-EE" sz="2200" b="1" dirty="0">
                  <a:solidFill>
                    <a:schemeClr val="bg1"/>
                  </a:solidFill>
                </a:rPr>
                <a:t>26,4 </a:t>
              </a:r>
              <a:r>
                <a:rPr lang="et-EE" sz="2200" b="1" dirty="0" err="1">
                  <a:solidFill>
                    <a:schemeClr val="bg1"/>
                  </a:solidFill>
                </a:rPr>
                <a:t>EURm</a:t>
              </a:r>
              <a:endParaRPr lang="et-EE" sz="2200" b="1" dirty="0">
                <a:solidFill>
                  <a:schemeClr val="bg1"/>
                </a:solidFill>
              </a:endParaRPr>
            </a:p>
          </p:txBody>
        </p:sp>
        <p:sp>
          <p:nvSpPr>
            <p:cNvPr id="26" name="↑13% +200 mln">
              <a:extLst>
                <a:ext uri="{FF2B5EF4-FFF2-40B4-BE49-F238E27FC236}">
                  <a16:creationId xmlns:a16="http://schemas.microsoft.com/office/drawing/2014/main" id="{60419ACD-6CED-42B6-8A5C-A3F002B2000E}"/>
                </a:ext>
              </a:extLst>
            </p:cNvPr>
            <p:cNvSpPr txBox="1"/>
            <p:nvPr/>
          </p:nvSpPr>
          <p:spPr>
            <a:xfrm>
              <a:off x="191800" y="1390352"/>
              <a:ext cx="2563530" cy="108170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t-EE" sz="1400" dirty="0">
                  <a:latin typeface="Arial" panose="020B0604020202020204" pitchFamily="34" charset="0"/>
                  <a:cs typeface="Arial" panose="020B0604020202020204" pitchFamily="34" charset="0"/>
                </a:rPr>
                <a:t>PUHASKASUM</a:t>
              </a:r>
            </a:p>
          </p:txBody>
        </p:sp>
      </p:grpSp>
      <p:grpSp>
        <p:nvGrpSpPr>
          <p:cNvPr id="27" name="Oval 24">
            <a:extLst>
              <a:ext uri="{FF2B5EF4-FFF2-40B4-BE49-F238E27FC236}">
                <a16:creationId xmlns:a16="http://schemas.microsoft.com/office/drawing/2014/main" id="{AD23423E-CFBB-4699-927A-D884776D14DD}"/>
              </a:ext>
            </a:extLst>
          </p:cNvPr>
          <p:cNvGrpSpPr>
            <a:grpSpLocks noChangeAspect="1"/>
          </p:cNvGrpSpPr>
          <p:nvPr/>
        </p:nvGrpSpPr>
        <p:grpSpPr>
          <a:xfrm>
            <a:off x="4489581" y="4457249"/>
            <a:ext cx="1585821" cy="1585821"/>
            <a:chOff x="-1" y="-1"/>
            <a:chExt cx="3029570" cy="3029570"/>
          </a:xfrm>
        </p:grpSpPr>
        <p:sp>
          <p:nvSpPr>
            <p:cNvPr id="28" name="Circle">
              <a:extLst>
                <a:ext uri="{FF2B5EF4-FFF2-40B4-BE49-F238E27FC236}">
                  <a16:creationId xmlns:a16="http://schemas.microsoft.com/office/drawing/2014/main" id="{B6314407-F316-47E9-A22C-F86773C5F46E}"/>
                </a:ext>
              </a:extLst>
            </p:cNvPr>
            <p:cNvSpPr/>
            <p:nvPr/>
          </p:nvSpPr>
          <p:spPr>
            <a:xfrm>
              <a:off x="-1" y="-1"/>
              <a:ext cx="3029570" cy="3029570"/>
            </a:xfrm>
            <a:prstGeom prst="ellipse">
              <a:avLst/>
            </a:prstGeom>
            <a:solidFill>
              <a:srgbClr val="71A8A3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/>
            </a:p>
          </p:txBody>
        </p:sp>
        <p:sp>
          <p:nvSpPr>
            <p:cNvPr id="29" name="↑13% +200 mln">
              <a:extLst>
                <a:ext uri="{FF2B5EF4-FFF2-40B4-BE49-F238E27FC236}">
                  <a16:creationId xmlns:a16="http://schemas.microsoft.com/office/drawing/2014/main" id="{455642BA-E465-4B46-A0E7-46FBBC6266DB}"/>
                </a:ext>
              </a:extLst>
            </p:cNvPr>
            <p:cNvSpPr txBox="1"/>
            <p:nvPr/>
          </p:nvSpPr>
          <p:spPr>
            <a:xfrm>
              <a:off x="308257" y="362160"/>
              <a:ext cx="2563530" cy="1347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3200" b="1">
                  <a:solidFill>
                    <a:srgbClr val="FFFFFF"/>
                  </a:solidFill>
                </a:defRPr>
              </a:pPr>
              <a:r>
                <a:rPr lang="et-EE" sz="2000" b="1" dirty="0">
                  <a:solidFill>
                    <a:schemeClr val="bg1"/>
                  </a:solidFill>
                </a:rPr>
                <a:t>18,0%</a:t>
              </a:r>
            </a:p>
          </p:txBody>
        </p:sp>
        <p:sp>
          <p:nvSpPr>
            <p:cNvPr id="30" name="↑13% +200 mln">
              <a:extLst>
                <a:ext uri="{FF2B5EF4-FFF2-40B4-BE49-F238E27FC236}">
                  <a16:creationId xmlns:a16="http://schemas.microsoft.com/office/drawing/2014/main" id="{2026FF7E-11F0-43A4-B9EE-9E37300EBC1F}"/>
                </a:ext>
              </a:extLst>
            </p:cNvPr>
            <p:cNvSpPr txBox="1"/>
            <p:nvPr/>
          </p:nvSpPr>
          <p:spPr>
            <a:xfrm>
              <a:off x="233018" y="1427647"/>
              <a:ext cx="2563531" cy="10817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000" b="1">
                  <a:solidFill>
                    <a:srgbClr val="FFFFFF"/>
                  </a:solidFill>
                </a:defRPr>
              </a:lvl1pPr>
            </a:lstStyle>
            <a:p>
              <a:r>
                <a:rPr lang="et-EE" sz="1200" dirty="0">
                  <a:latin typeface="Arial" panose="020B0604020202020204" pitchFamily="34" charset="0"/>
                  <a:cs typeface="Arial" panose="020B0604020202020204" pitchFamily="34" charset="0"/>
                </a:rPr>
                <a:t>MAKSUDE-EELNE ROE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19945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1163782" y="2872717"/>
            <a:ext cx="10203488" cy="847725"/>
          </a:xfrm>
        </p:spPr>
        <p:txBody>
          <a:bodyPr>
            <a:normAutofit/>
          </a:bodyPr>
          <a:lstStyle/>
          <a:p>
            <a:r>
              <a:rPr lang="et-EE" sz="4400" dirty="0">
                <a:latin typeface="Helvetica Neue LT Pro 45 Light" charset="0"/>
                <a:ea typeface="Helvetica Neue LT Pro 45 Light" charset="0"/>
                <a:cs typeface="Helvetica Neue LT Pro 45 Light" charset="0"/>
              </a:rPr>
              <a:t>Lisad</a:t>
            </a:r>
          </a:p>
        </p:txBody>
      </p:sp>
    </p:spTree>
    <p:extLst>
      <p:ext uri="{BB962C8B-B14F-4D97-AF65-F5344CB8AC3E}">
        <p14:creationId xmlns:p14="http://schemas.microsoft.com/office/powerpoint/2010/main" val="1679518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7" name="Content Placeholder 2"/>
          <p:cNvSpPr txBox="1">
            <a:spLocks/>
          </p:cNvSpPr>
          <p:nvPr/>
        </p:nvSpPr>
        <p:spPr bwMode="auto">
          <a:xfrm>
            <a:off x="784800" y="252000"/>
            <a:ext cx="9592086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Group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</a:rPr>
              <a:t>Likviidsus ja kapitaliseeritus plaanipärased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7920000" y="1224000"/>
            <a:ext cx="3616360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Grupi likviidsus ja kapitaliseeritus püsivad tugevad</a:t>
            </a:r>
          </a:p>
          <a:p>
            <a:endParaRPr lang="et-EE" dirty="0"/>
          </a:p>
          <a:p>
            <a:r>
              <a:rPr lang="et-EE" dirty="0"/>
              <a:t>LHV maksis ennetähtaegselt </a:t>
            </a:r>
            <a:br>
              <a:rPr lang="et-EE" dirty="0"/>
            </a:br>
            <a:r>
              <a:rPr lang="et-EE" dirty="0"/>
              <a:t>50 </a:t>
            </a:r>
            <a:r>
              <a:rPr lang="et-EE" dirty="0" err="1"/>
              <a:t>EURm</a:t>
            </a:r>
            <a:r>
              <a:rPr lang="et-EE" dirty="0"/>
              <a:t> </a:t>
            </a:r>
            <a:r>
              <a:rPr lang="et-EE" dirty="0" err="1"/>
              <a:t>TLTRO’d</a:t>
            </a:r>
            <a:r>
              <a:rPr lang="et-EE" dirty="0"/>
              <a:t> tagasi</a:t>
            </a:r>
          </a:p>
          <a:p>
            <a:endParaRPr lang="et-EE" dirty="0"/>
          </a:p>
          <a:p>
            <a:r>
              <a:rPr lang="et-EE" dirty="0"/>
              <a:t>Group kaasas juunis 35 </a:t>
            </a:r>
            <a:r>
              <a:rPr lang="et-EE" dirty="0" err="1"/>
              <a:t>EURm</a:t>
            </a:r>
            <a:r>
              <a:rPr lang="et-EE" dirty="0"/>
              <a:t>, millega kapitaliseeritakse LHV UK äriliin</a:t>
            </a:r>
          </a:p>
          <a:p>
            <a:endParaRPr lang="et-EE" dirty="0"/>
          </a:p>
          <a:p>
            <a:endParaRPr lang="et-EE" dirty="0"/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00000000-0008-0000-0400-00000F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9251480"/>
              </p:ext>
            </p:extLst>
          </p:nvPr>
        </p:nvGraphicFramePr>
        <p:xfrm>
          <a:off x="874800" y="3708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400-00000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92401322"/>
              </p:ext>
            </p:extLst>
          </p:nvPr>
        </p:nvGraphicFramePr>
        <p:xfrm>
          <a:off x="4474800" y="3708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1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1287961"/>
              </p:ext>
            </p:extLst>
          </p:nvPr>
        </p:nvGraphicFramePr>
        <p:xfrm>
          <a:off x="4474800" y="1224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400-00000C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6082778"/>
              </p:ext>
            </p:extLst>
          </p:nvPr>
        </p:nvGraphicFramePr>
        <p:xfrm>
          <a:off x="874800" y="1224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605846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920000" y="1224000"/>
            <a:ext cx="3612923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  <a:spcAft>
                <a:spcPts val="0"/>
              </a:spcAft>
            </a:pPr>
            <a:r>
              <a:rPr lang="et-EE" dirty="0"/>
              <a:t>Kehvema reitinguga klientide osakaal väheneb nii ettevõtete kui ka </a:t>
            </a:r>
            <a:r>
              <a:rPr lang="et-EE" dirty="0" err="1"/>
              <a:t>jaeklientide</a:t>
            </a:r>
            <a:r>
              <a:rPr lang="et-EE" dirty="0"/>
              <a:t> hulgas</a:t>
            </a:r>
          </a:p>
          <a:p>
            <a:pPr>
              <a:spcBef>
                <a:spcPts val="360"/>
              </a:spcBef>
              <a:spcAft>
                <a:spcPts val="0"/>
              </a:spcAft>
            </a:pPr>
            <a:endParaRPr lang="et-EE" dirty="0"/>
          </a:p>
          <a:p>
            <a:pPr>
              <a:spcBef>
                <a:spcPts val="360"/>
              </a:spcBef>
              <a:spcAft>
                <a:spcPts val="0"/>
              </a:spcAft>
            </a:pPr>
            <a:r>
              <a:rPr lang="et-EE" dirty="0"/>
              <a:t>Võlgnevuste hulk on kõikides portfellides väga madal, kuid siiski oleme teinud ettevaatavaid allahindlusi võimalikeks krediidikahjumiteks tulevikus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smtClean="0"/>
              <a:pPr>
                <a:defRPr/>
              </a:pPr>
              <a:t>16</a:t>
            </a:fld>
            <a:endParaRPr lang="et-EE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84800" y="252000"/>
            <a:ext cx="9592086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Group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</a:rPr>
              <a:t>Portfelli kvaliteet on tugev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0A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7848607"/>
              </p:ext>
            </p:extLst>
          </p:nvPr>
        </p:nvGraphicFramePr>
        <p:xfrm>
          <a:off x="874800" y="1224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Chart 15">
            <a:extLst>
              <a:ext uri="{FF2B5EF4-FFF2-40B4-BE49-F238E27FC236}">
                <a16:creationId xmlns:a16="http://schemas.microsoft.com/office/drawing/2014/main" id="{00000000-0008-0000-0A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7694793"/>
              </p:ext>
            </p:extLst>
          </p:nvPr>
        </p:nvGraphicFramePr>
        <p:xfrm>
          <a:off x="4474800" y="1224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8" name="Chart 17">
            <a:extLst>
              <a:ext uri="{FF2B5EF4-FFF2-40B4-BE49-F238E27FC236}">
                <a16:creationId xmlns:a16="http://schemas.microsoft.com/office/drawing/2014/main" id="{00000000-0008-0000-0A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2419980"/>
              </p:ext>
            </p:extLst>
          </p:nvPr>
        </p:nvGraphicFramePr>
        <p:xfrm>
          <a:off x="4474800" y="3708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1A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86831171"/>
              </p:ext>
            </p:extLst>
          </p:nvPr>
        </p:nvGraphicFramePr>
        <p:xfrm>
          <a:off x="874800" y="3708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974901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84800" y="252000"/>
            <a:ext cx="9592086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Group</a:t>
            </a:r>
          </a:p>
          <a:p>
            <a:pPr marL="0" indent="0"/>
            <a:r>
              <a:rPr lang="et-EE" sz="2800" dirty="0">
                <a:latin typeface="HelveticaNeueLT Pro 65 Md" panose="020B0604020202020204" pitchFamily="34" charset="-70"/>
              </a:rPr>
              <a:t>Aktsiainfo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920000" y="1224000"/>
            <a:ext cx="3852687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</a:pPr>
            <a:r>
              <a:rPr lang="et-EE" dirty="0"/>
              <a:t>Aktsia hind oli I kvartali lõpus 37,20 EUR</a:t>
            </a:r>
          </a:p>
          <a:p>
            <a:pPr>
              <a:spcBef>
                <a:spcPts val="360"/>
              </a:spcBef>
            </a:pPr>
            <a:endParaRPr lang="et-EE" sz="600" dirty="0">
              <a:solidFill>
                <a:srgbClr val="FF0000"/>
              </a:solidFill>
            </a:endParaRPr>
          </a:p>
          <a:p>
            <a:pPr>
              <a:spcBef>
                <a:spcPts val="360"/>
              </a:spcBef>
            </a:pPr>
            <a:r>
              <a:rPr lang="et-EE" dirty="0"/>
              <a:t>Aktsiatega tehti II kvartalis börsil kokku 25 095 tehingut kogumahuga 22,3 </a:t>
            </a:r>
            <a:r>
              <a:rPr lang="et-EE" dirty="0" err="1"/>
              <a:t>EURm</a:t>
            </a:r>
            <a:r>
              <a:rPr lang="et-EE" dirty="0"/>
              <a:t>, börsitehingute kaalutud keskmine hind oli 37,84 EUR</a:t>
            </a:r>
          </a:p>
          <a:p>
            <a:pPr>
              <a:spcBef>
                <a:spcPts val="360"/>
              </a:spcBef>
            </a:pPr>
            <a:endParaRPr lang="et-EE" sz="600" dirty="0">
              <a:solidFill>
                <a:srgbClr val="FF0000"/>
              </a:solidFill>
            </a:endParaRPr>
          </a:p>
          <a:p>
            <a:pPr>
              <a:spcBef>
                <a:spcPts val="360"/>
              </a:spcBef>
            </a:pPr>
            <a:r>
              <a:rPr lang="et-EE" dirty="0"/>
              <a:t>12 kuu aktsionäridele kuuluv kasum aktsia kohta (EPS) on 1,91 EUR</a:t>
            </a:r>
          </a:p>
          <a:p>
            <a:pPr>
              <a:spcBef>
                <a:spcPts val="360"/>
              </a:spcBef>
            </a:pPr>
            <a:endParaRPr lang="et-EE" sz="600" dirty="0"/>
          </a:p>
          <a:p>
            <a:pPr>
              <a:spcBef>
                <a:spcPts val="360"/>
              </a:spcBef>
            </a:pPr>
            <a:r>
              <a:rPr lang="et-EE" dirty="0"/>
              <a:t>30.06.2022 oli LHV-l kokku 27 376 aktsionäri ning 45,7% aktsiatest kuulus nõukogu ja juhatuse liikmetele ning nendega seotud isikutele</a:t>
            </a:r>
          </a:p>
          <a:p>
            <a:pPr>
              <a:spcBef>
                <a:spcPts val="360"/>
              </a:spcBef>
            </a:pPr>
            <a:endParaRPr lang="et-EE" sz="600" dirty="0">
              <a:solidFill>
                <a:srgbClr val="FF0000"/>
              </a:solidFill>
            </a:endParaRPr>
          </a:p>
          <a:p>
            <a:pPr>
              <a:spcBef>
                <a:spcPts val="360"/>
              </a:spcBef>
            </a:pPr>
            <a:r>
              <a:rPr lang="et-EE" dirty="0"/>
              <a:t>LHV turuväärtus oli 30.06.2022 aktsia sulgemishinna alusel 1173 </a:t>
            </a:r>
            <a:r>
              <a:rPr lang="et-EE" dirty="0" err="1"/>
              <a:t>EURm</a:t>
            </a:r>
            <a:endParaRPr lang="et-EE" dirty="0"/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0000000-0008-0000-0C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8399459"/>
              </p:ext>
            </p:extLst>
          </p:nvPr>
        </p:nvGraphicFramePr>
        <p:xfrm>
          <a:off x="874800" y="1224000"/>
          <a:ext cx="69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00000000-0008-0000-0C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723396"/>
              </p:ext>
            </p:extLst>
          </p:nvPr>
        </p:nvGraphicFramePr>
        <p:xfrm>
          <a:off x="874800" y="3708000"/>
          <a:ext cx="69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949703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/>
          <p:cNvSpPr txBox="1">
            <a:spLocks/>
          </p:cNvSpPr>
          <p:nvPr/>
        </p:nvSpPr>
        <p:spPr>
          <a:xfrm>
            <a:off x="1144782" y="3227832"/>
            <a:ext cx="7850644" cy="23896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SzPct val="80000"/>
              <a:buFont typeface="Arial" pitchFamily="34" charset="0"/>
              <a:buNone/>
              <a:defRPr sz="16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65 Md" panose="020B0604020202020204" pitchFamily="34" charset="-70"/>
              </a:rPr>
              <a:t>Madis Toomsalu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45 Lt" panose="020B0403020202020204" pitchFamily="34" charset="-70"/>
              </a:rPr>
              <a:t>LHV Group juhatuse liige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65 Md" panose="020B0604020202020204" pitchFamily="34" charset="-70"/>
                <a:hlinkClick r:id="rId3"/>
              </a:rPr>
              <a:t>madis.toomsalu@lhv.ee</a:t>
            </a:r>
            <a:endParaRPr lang="et-EE" dirty="0">
              <a:latin typeface="HelveticaNeueLT Pro 65 Md" panose="020B0604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endParaRPr lang="et-EE" dirty="0">
              <a:latin typeface="HelveticaNeueLT Pro 35 Th" panose="020B0403020202020204" pitchFamily="34" charset="-70"/>
            </a:endParaRP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65 Md" panose="020B0604020202020204" pitchFamily="34" charset="-70"/>
              </a:rPr>
              <a:t>Meelis Paakspuu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45 Lt" panose="020B0403020202020204" pitchFamily="34" charset="-70"/>
              </a:rPr>
              <a:t>LHV Group finantsjuht</a:t>
            </a:r>
          </a:p>
          <a:p>
            <a:pPr fontAlgn="auto">
              <a:spcAft>
                <a:spcPts val="0"/>
              </a:spcAft>
              <a:buClr>
                <a:srgbClr val="545454"/>
              </a:buClr>
            </a:pPr>
            <a:r>
              <a:rPr lang="et-EE" dirty="0">
                <a:latin typeface="HelveticaNeueLT Pro 65 Md" panose="020B0604020202020204" pitchFamily="34" charset="-70"/>
                <a:hlinkClick r:id="rId4"/>
              </a:rPr>
              <a:t>meelis.paakspuu@lhv.ee</a:t>
            </a:r>
            <a:endParaRPr lang="et-EE" dirty="0">
              <a:latin typeface="HelveticaNeueLT Pro 65 Md" panose="020B0604020202020204" pitchFamily="34" charset="-7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Oval 24">
            <a:extLst>
              <a:ext uri="{FF2B5EF4-FFF2-40B4-BE49-F238E27FC236}">
                <a16:creationId xmlns:a16="http://schemas.microsoft.com/office/drawing/2014/main" id="{A6FDD7C3-C56E-4FAE-B8C5-7F353CAE3A92}"/>
              </a:ext>
            </a:extLst>
          </p:cNvPr>
          <p:cNvGrpSpPr>
            <a:grpSpLocks noChangeAspect="1"/>
          </p:cNvGrpSpPr>
          <p:nvPr/>
        </p:nvGrpSpPr>
        <p:grpSpPr>
          <a:xfrm>
            <a:off x="9405283" y="1565999"/>
            <a:ext cx="2160000" cy="2160000"/>
            <a:chOff x="-2" y="82198"/>
            <a:chExt cx="2413001" cy="2413001"/>
          </a:xfrm>
        </p:grpSpPr>
        <p:sp>
          <p:nvSpPr>
            <p:cNvPr id="27" name="Circle">
              <a:extLst>
                <a:ext uri="{FF2B5EF4-FFF2-40B4-BE49-F238E27FC236}">
                  <a16:creationId xmlns:a16="http://schemas.microsoft.com/office/drawing/2014/main" id="{BC46F352-9ED2-4125-9DD0-15477142347A}"/>
                </a:ext>
              </a:extLst>
            </p:cNvPr>
            <p:cNvSpPr/>
            <p:nvPr/>
          </p:nvSpPr>
          <p:spPr>
            <a:xfrm>
              <a:off x="-2" y="82198"/>
              <a:ext cx="2413001" cy="2413001"/>
            </a:xfrm>
            <a:prstGeom prst="ellipse">
              <a:avLst/>
            </a:prstGeom>
            <a:solidFill>
              <a:srgbClr val="C4E3DD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 dirty="0"/>
            </a:p>
          </p:txBody>
        </p:sp>
        <p:sp>
          <p:nvSpPr>
            <p:cNvPr id="28" name="↑13% +200 mln…">
              <a:extLst>
                <a:ext uri="{FF2B5EF4-FFF2-40B4-BE49-F238E27FC236}">
                  <a16:creationId xmlns:a16="http://schemas.microsoft.com/office/drawing/2014/main" id="{F823DC42-1A31-402A-A013-5F99098A8A8A}"/>
                </a:ext>
              </a:extLst>
            </p:cNvPr>
            <p:cNvSpPr txBox="1"/>
            <p:nvPr/>
          </p:nvSpPr>
          <p:spPr>
            <a:xfrm>
              <a:off x="177867" y="707924"/>
              <a:ext cx="2041811" cy="526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600" b="1">
                  <a:solidFill>
                    <a:srgbClr val="333144"/>
                  </a:solidFill>
                </a:defRPr>
              </a:lvl1pPr>
            </a:lstStyle>
            <a:p>
              <a:r>
                <a:rPr lang="et-EE" sz="2400" dirty="0"/>
                <a:t>-0,1 mln</a:t>
              </a:r>
            </a:p>
          </p:txBody>
        </p:sp>
        <p:sp>
          <p:nvSpPr>
            <p:cNvPr id="29" name="↑13% +200 mln…">
              <a:extLst>
                <a:ext uri="{FF2B5EF4-FFF2-40B4-BE49-F238E27FC236}">
                  <a16:creationId xmlns:a16="http://schemas.microsoft.com/office/drawing/2014/main" id="{C95719FF-04EB-4935-924A-5649FE1926D5}"/>
                </a:ext>
              </a:extLst>
            </p:cNvPr>
            <p:cNvSpPr txBox="1"/>
            <p:nvPr/>
          </p:nvSpPr>
          <p:spPr>
            <a:xfrm>
              <a:off x="227568" y="1309008"/>
              <a:ext cx="1942408" cy="69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/>
                <a:t>UK MAKSETE</a:t>
              </a:r>
              <a:br>
                <a:rPr lang="et-EE" dirty="0"/>
              </a:br>
              <a:r>
                <a:rPr lang="et-EE" dirty="0"/>
                <a:t>ARV</a:t>
              </a: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smtClean="0"/>
              <a:pPr>
                <a:defRPr/>
              </a:pPr>
              <a:t>2</a:t>
            </a:fld>
            <a:endParaRPr lang="et-EE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4800" y="379881"/>
            <a:ext cx="10953534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fi-FI" sz="2400" dirty="0">
                <a:latin typeface="HelveticaNeueLT Pro 65 Md" panose="020B0604020202020204" pitchFamily="34" charset="-70"/>
                <a:ea typeface="Helvetica Neue LT Pro 65 Medium" charset="0"/>
                <a:cs typeface="Helvetica Neue LT Pro 65 Medium" charset="0"/>
              </a:rPr>
              <a:t>Ärikeskkonna mõju erinevatele valdkondadele erinev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1512000"/>
            <a:ext cx="392585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indent="0" defTabSz="457189" eaLnBrk="1" hangingPunct="1">
              <a:spcBef>
                <a:spcPct val="20000"/>
              </a:spcBef>
              <a:buFont typeface="Arial" charset="0"/>
              <a:defRPr sz="2000">
                <a:latin typeface="HelveticaNeueLT Pro 65 Md" panose="020B0604020202020204" pitchFamily="34" charset="-70"/>
                <a:ea typeface="ＭＳ Ｐゴシック" charset="-128"/>
                <a:cs typeface="ＭＳ Ｐゴシック" charset="-128"/>
              </a:defRPr>
            </a:lvl1pPr>
            <a:lvl2pPr marL="685791" lvl="1" indent="-28575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>
                <a:latin typeface="HelveticaNeueLT Pro 45 Lt" panose="020B0403020202020204" pitchFamily="34" charset="-70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Laenumahtude kasv</a:t>
            </a:r>
          </a:p>
          <a:p>
            <a:endParaRPr lang="et-EE" sz="1000" dirty="0">
              <a:solidFill>
                <a:srgbClr val="FF0000"/>
              </a:solidFill>
              <a:latin typeface="HelveticaNeueLT Pro 45 Lt" panose="020B0403020202020204" pitchFamily="34" charset="-70"/>
            </a:endParaRPr>
          </a:p>
          <a:p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Maksete vastuvõtmise platvormi </a:t>
            </a:r>
            <a:b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</a:br>
            <a:r>
              <a:rPr lang="et-EE" sz="1600" dirty="0" err="1">
                <a:solidFill>
                  <a:schemeClr val="tx2"/>
                </a:solidFill>
                <a:latin typeface="HelveticaNeueLT Pro 45 Lt" panose="020B0403020202020204" pitchFamily="34" charset="-70"/>
              </a:rPr>
              <a:t>EveryPay</a:t>
            </a:r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 soetamine</a:t>
            </a:r>
          </a:p>
          <a:p>
            <a:endParaRPr lang="et-EE" sz="1000" dirty="0">
              <a:solidFill>
                <a:schemeClr val="tx2"/>
              </a:solidFill>
              <a:latin typeface="HelveticaNeueLT Pro 45 Lt" panose="020B0403020202020204" pitchFamily="34" charset="-70"/>
            </a:endParaRPr>
          </a:p>
          <a:p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Ühendkuningriigis organisatsiooni ehitamine</a:t>
            </a:r>
          </a:p>
          <a:p>
            <a:endParaRPr lang="et-EE" sz="1000" dirty="0">
              <a:solidFill>
                <a:schemeClr val="tx2"/>
              </a:solidFill>
              <a:latin typeface="HelveticaNeueLT Pro 45 Lt" panose="020B0403020202020204" pitchFamily="34" charset="-70"/>
            </a:endParaRPr>
          </a:p>
          <a:p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Kindlustusteenuste kasv</a:t>
            </a:r>
          </a:p>
          <a:p>
            <a:endParaRPr lang="et-EE" sz="1000" dirty="0">
              <a:solidFill>
                <a:srgbClr val="FF0000"/>
              </a:solidFill>
              <a:latin typeface="HelveticaNeueLT Pro 45 Lt" panose="020B0403020202020204" pitchFamily="34" charset="-70"/>
            </a:endParaRPr>
          </a:p>
          <a:p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Pärnus pangakontori avamine</a:t>
            </a:r>
            <a:endParaRPr lang="et-EE" sz="1600" dirty="0">
              <a:solidFill>
                <a:srgbClr val="FF0000"/>
              </a:solidFill>
              <a:latin typeface="HelveticaNeueLT Pro 45 Lt" panose="020B0403020202020204" pitchFamily="34" charset="-70"/>
            </a:endParaRPr>
          </a:p>
          <a:p>
            <a:endParaRPr lang="et-EE" sz="1000" dirty="0">
              <a:solidFill>
                <a:srgbClr val="FF0000"/>
              </a:solidFill>
              <a:latin typeface="HelveticaNeueLT Pro 45 Lt" panose="020B0403020202020204" pitchFamily="34" charset="-70"/>
            </a:endParaRPr>
          </a:p>
          <a:p>
            <a:r>
              <a:rPr lang="et-EE" sz="1600" dirty="0">
                <a:solidFill>
                  <a:schemeClr val="tx2"/>
                </a:solidFill>
                <a:latin typeface="HelveticaNeueLT Pro 45 Lt" panose="020B0403020202020204" pitchFamily="34" charset="-70"/>
              </a:rPr>
              <a:t>Finantsvaldusettevõtja tegevusluba</a:t>
            </a:r>
            <a:endParaRPr lang="et-EE" sz="800" dirty="0">
              <a:solidFill>
                <a:schemeClr val="tx2"/>
              </a:solidFill>
              <a:latin typeface="HelveticaNeueLT Pro 45 Lt" panose="020B0403020202020204" pitchFamily="34" charset="-70"/>
            </a:endParaRPr>
          </a:p>
        </p:txBody>
      </p:sp>
      <p:grpSp>
        <p:nvGrpSpPr>
          <p:cNvPr id="22" name="Oval 24">
            <a:extLst>
              <a:ext uri="{FF2B5EF4-FFF2-40B4-BE49-F238E27FC236}">
                <a16:creationId xmlns:a16="http://schemas.microsoft.com/office/drawing/2014/main" id="{384DC166-032A-48A9-8928-9409EAB1D88E}"/>
              </a:ext>
            </a:extLst>
          </p:cNvPr>
          <p:cNvGrpSpPr>
            <a:grpSpLocks noChangeAspect="1"/>
          </p:cNvGrpSpPr>
          <p:nvPr/>
        </p:nvGrpSpPr>
        <p:grpSpPr>
          <a:xfrm>
            <a:off x="8145283" y="3185999"/>
            <a:ext cx="2160000" cy="2160001"/>
            <a:chOff x="-2" y="82198"/>
            <a:chExt cx="2413001" cy="2413001"/>
          </a:xfrm>
        </p:grpSpPr>
        <p:sp>
          <p:nvSpPr>
            <p:cNvPr id="23" name="Circle">
              <a:extLst>
                <a:ext uri="{FF2B5EF4-FFF2-40B4-BE49-F238E27FC236}">
                  <a16:creationId xmlns:a16="http://schemas.microsoft.com/office/drawing/2014/main" id="{A34F5CC8-5FD1-4E1F-97D1-DE61A900F81C}"/>
                </a:ext>
              </a:extLst>
            </p:cNvPr>
            <p:cNvSpPr/>
            <p:nvPr/>
          </p:nvSpPr>
          <p:spPr>
            <a:xfrm>
              <a:off x="-2" y="82198"/>
              <a:ext cx="2413001" cy="2413001"/>
            </a:xfrm>
            <a:prstGeom prst="ellipse">
              <a:avLst/>
            </a:prstGeom>
            <a:solidFill>
              <a:srgbClr val="C4E3DD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/>
            </a:p>
          </p:txBody>
        </p:sp>
        <p:sp>
          <p:nvSpPr>
            <p:cNvPr id="24" name="↑13% +200 mln…">
              <a:extLst>
                <a:ext uri="{FF2B5EF4-FFF2-40B4-BE49-F238E27FC236}">
                  <a16:creationId xmlns:a16="http://schemas.microsoft.com/office/drawing/2014/main" id="{67866569-BB45-4FE7-814E-B98CADFECB42}"/>
                </a:ext>
              </a:extLst>
            </p:cNvPr>
            <p:cNvSpPr txBox="1"/>
            <p:nvPr/>
          </p:nvSpPr>
          <p:spPr>
            <a:xfrm>
              <a:off x="177867" y="707924"/>
              <a:ext cx="2041811" cy="526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600" b="1">
                  <a:solidFill>
                    <a:srgbClr val="333144"/>
                  </a:solidFill>
                </a:defRPr>
              </a:lvl1pPr>
            </a:lstStyle>
            <a:p>
              <a:r>
                <a:rPr lang="et-EE" sz="2400" dirty="0"/>
                <a:t>+13 100</a:t>
              </a:r>
            </a:p>
          </p:txBody>
        </p:sp>
        <p:sp>
          <p:nvSpPr>
            <p:cNvPr id="25" name="↑13% +200 mln…">
              <a:extLst>
                <a:ext uri="{FF2B5EF4-FFF2-40B4-BE49-F238E27FC236}">
                  <a16:creationId xmlns:a16="http://schemas.microsoft.com/office/drawing/2014/main" id="{FC51A97D-A2C8-433A-98E7-B30E1F3FDBF0}"/>
                </a:ext>
              </a:extLst>
            </p:cNvPr>
            <p:cNvSpPr txBox="1"/>
            <p:nvPr/>
          </p:nvSpPr>
          <p:spPr>
            <a:xfrm>
              <a:off x="227568" y="1373421"/>
              <a:ext cx="1942408" cy="69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>
                  <a:solidFill>
                    <a:srgbClr val="333144"/>
                  </a:solidFill>
                </a:rPr>
                <a:t>PANGA-</a:t>
              </a:r>
            </a:p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>
                  <a:solidFill>
                    <a:srgbClr val="333144"/>
                  </a:solidFill>
                </a:rPr>
                <a:t>KLIENTIDE </a:t>
              </a:r>
            </a:p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>
                  <a:solidFill>
                    <a:srgbClr val="333144"/>
                  </a:solidFill>
                </a:rPr>
                <a:t>ARV</a:t>
              </a:r>
            </a:p>
          </p:txBody>
        </p:sp>
      </p:grpSp>
      <p:grpSp>
        <p:nvGrpSpPr>
          <p:cNvPr id="8" name="Oval 24">
            <a:extLst>
              <a:ext uri="{FF2B5EF4-FFF2-40B4-BE49-F238E27FC236}">
                <a16:creationId xmlns:a16="http://schemas.microsoft.com/office/drawing/2014/main" id="{FE7AE606-BF0F-4AA0-9779-5661A270BA62}"/>
              </a:ext>
            </a:extLst>
          </p:cNvPr>
          <p:cNvGrpSpPr>
            <a:grpSpLocks noChangeAspect="1"/>
          </p:cNvGrpSpPr>
          <p:nvPr/>
        </p:nvGrpSpPr>
        <p:grpSpPr>
          <a:xfrm>
            <a:off x="6885283" y="1565999"/>
            <a:ext cx="2160000" cy="2160002"/>
            <a:chOff x="-2" y="82198"/>
            <a:chExt cx="2413001" cy="2413001"/>
          </a:xfrm>
        </p:grpSpPr>
        <p:sp>
          <p:nvSpPr>
            <p:cNvPr id="10" name="Circle">
              <a:extLst>
                <a:ext uri="{FF2B5EF4-FFF2-40B4-BE49-F238E27FC236}">
                  <a16:creationId xmlns:a16="http://schemas.microsoft.com/office/drawing/2014/main" id="{8D09B23C-D87E-4B42-91CE-3411011BA4A8}"/>
                </a:ext>
              </a:extLst>
            </p:cNvPr>
            <p:cNvSpPr/>
            <p:nvPr/>
          </p:nvSpPr>
          <p:spPr>
            <a:xfrm>
              <a:off x="-2" y="82198"/>
              <a:ext cx="2413001" cy="2413001"/>
            </a:xfrm>
            <a:prstGeom prst="ellipse">
              <a:avLst/>
            </a:prstGeom>
            <a:solidFill>
              <a:srgbClr val="C4E3DD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/>
            </a:p>
          </p:txBody>
        </p:sp>
        <p:sp>
          <p:nvSpPr>
            <p:cNvPr id="11" name="↑13% +200 mln…">
              <a:extLst>
                <a:ext uri="{FF2B5EF4-FFF2-40B4-BE49-F238E27FC236}">
                  <a16:creationId xmlns:a16="http://schemas.microsoft.com/office/drawing/2014/main" id="{AF0B6D37-6011-4A83-9548-F785A8FD3525}"/>
                </a:ext>
              </a:extLst>
            </p:cNvPr>
            <p:cNvSpPr txBox="1"/>
            <p:nvPr/>
          </p:nvSpPr>
          <p:spPr>
            <a:xfrm>
              <a:off x="177867" y="707924"/>
              <a:ext cx="2041811" cy="526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600" b="1">
                  <a:solidFill>
                    <a:srgbClr val="333144"/>
                  </a:solidFill>
                </a:defRPr>
              </a:lvl1pPr>
            </a:lstStyle>
            <a:p>
              <a:r>
                <a:rPr lang="et-EE" sz="2400" dirty="0"/>
                <a:t>-44 </a:t>
              </a:r>
              <a:r>
                <a:rPr lang="et-EE" sz="2400" dirty="0" err="1"/>
                <a:t>EURm</a:t>
              </a:r>
              <a:endParaRPr lang="et-EE" sz="2400" dirty="0"/>
            </a:p>
          </p:txBody>
        </p:sp>
        <p:sp>
          <p:nvSpPr>
            <p:cNvPr id="12" name="↑13% +200 mln…">
              <a:extLst>
                <a:ext uri="{FF2B5EF4-FFF2-40B4-BE49-F238E27FC236}">
                  <a16:creationId xmlns:a16="http://schemas.microsoft.com/office/drawing/2014/main" id="{C76C6AC1-5699-44C6-984F-1F7F4009BC42}"/>
                </a:ext>
              </a:extLst>
            </p:cNvPr>
            <p:cNvSpPr txBox="1"/>
            <p:nvPr/>
          </p:nvSpPr>
          <p:spPr>
            <a:xfrm>
              <a:off x="227568" y="1309008"/>
              <a:ext cx="1942408" cy="69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/>
                <a:t>HOIUSED</a:t>
              </a:r>
            </a:p>
          </p:txBody>
        </p:sp>
      </p:grpSp>
      <p:grpSp>
        <p:nvGrpSpPr>
          <p:cNvPr id="18" name="Oval 24">
            <a:extLst>
              <a:ext uri="{FF2B5EF4-FFF2-40B4-BE49-F238E27FC236}">
                <a16:creationId xmlns:a16="http://schemas.microsoft.com/office/drawing/2014/main" id="{0F494E24-8994-4D16-8D5C-21D812F176EC}"/>
              </a:ext>
            </a:extLst>
          </p:cNvPr>
          <p:cNvGrpSpPr>
            <a:grpSpLocks noChangeAspect="1"/>
          </p:cNvGrpSpPr>
          <p:nvPr/>
        </p:nvGrpSpPr>
        <p:grpSpPr>
          <a:xfrm>
            <a:off x="5625283" y="3185999"/>
            <a:ext cx="2160000" cy="2160001"/>
            <a:chOff x="-2" y="82198"/>
            <a:chExt cx="2413001" cy="2413001"/>
          </a:xfrm>
        </p:grpSpPr>
        <p:sp>
          <p:nvSpPr>
            <p:cNvPr id="19" name="Circle">
              <a:extLst>
                <a:ext uri="{FF2B5EF4-FFF2-40B4-BE49-F238E27FC236}">
                  <a16:creationId xmlns:a16="http://schemas.microsoft.com/office/drawing/2014/main" id="{EC342DAD-AD1F-4E64-BA34-C3EF7A99FFE2}"/>
                </a:ext>
              </a:extLst>
            </p:cNvPr>
            <p:cNvSpPr/>
            <p:nvPr/>
          </p:nvSpPr>
          <p:spPr>
            <a:xfrm>
              <a:off x="-2" y="82198"/>
              <a:ext cx="2413001" cy="2413001"/>
            </a:xfrm>
            <a:prstGeom prst="ellipse">
              <a:avLst/>
            </a:prstGeom>
            <a:solidFill>
              <a:srgbClr val="C4E3DD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/>
            </a:p>
          </p:txBody>
        </p:sp>
        <p:sp>
          <p:nvSpPr>
            <p:cNvPr id="20" name="↑13% +200 mln…">
              <a:extLst>
                <a:ext uri="{FF2B5EF4-FFF2-40B4-BE49-F238E27FC236}">
                  <a16:creationId xmlns:a16="http://schemas.microsoft.com/office/drawing/2014/main" id="{AB9D3446-D3DB-4E34-B15E-D8B9BA8A9C5C}"/>
                </a:ext>
              </a:extLst>
            </p:cNvPr>
            <p:cNvSpPr txBox="1"/>
            <p:nvPr/>
          </p:nvSpPr>
          <p:spPr>
            <a:xfrm>
              <a:off x="177867" y="707924"/>
              <a:ext cx="2041811" cy="526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600" b="1">
                  <a:solidFill>
                    <a:srgbClr val="333144"/>
                  </a:solidFill>
                </a:defRPr>
              </a:lvl1pPr>
            </a:lstStyle>
            <a:p>
              <a:r>
                <a:rPr lang="et-EE" sz="2400" dirty="0"/>
                <a:t>-103 </a:t>
              </a:r>
              <a:r>
                <a:rPr lang="et-EE" sz="2400" dirty="0" err="1"/>
                <a:t>EURm</a:t>
              </a:r>
              <a:r>
                <a:rPr lang="et-EE" sz="2400" dirty="0"/>
                <a:t> </a:t>
              </a:r>
            </a:p>
          </p:txBody>
        </p:sp>
        <p:sp>
          <p:nvSpPr>
            <p:cNvPr id="21" name="↑13% +200 mln…">
              <a:extLst>
                <a:ext uri="{FF2B5EF4-FFF2-40B4-BE49-F238E27FC236}">
                  <a16:creationId xmlns:a16="http://schemas.microsoft.com/office/drawing/2014/main" id="{964049CF-26FF-4832-A62A-EAA84081F8F7}"/>
                </a:ext>
              </a:extLst>
            </p:cNvPr>
            <p:cNvSpPr txBox="1"/>
            <p:nvPr/>
          </p:nvSpPr>
          <p:spPr>
            <a:xfrm>
              <a:off x="227568" y="1309008"/>
              <a:ext cx="1942408" cy="69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/>
                <a:t>FONDID</a:t>
              </a:r>
            </a:p>
          </p:txBody>
        </p:sp>
      </p:grpSp>
      <p:grpSp>
        <p:nvGrpSpPr>
          <p:cNvPr id="13" name="Oval 24">
            <a:extLst>
              <a:ext uri="{FF2B5EF4-FFF2-40B4-BE49-F238E27FC236}">
                <a16:creationId xmlns:a16="http://schemas.microsoft.com/office/drawing/2014/main" id="{B5E275AF-F5F4-42FB-ACC4-72ECA8CAC1B6}"/>
              </a:ext>
            </a:extLst>
          </p:cNvPr>
          <p:cNvGrpSpPr>
            <a:grpSpLocks noChangeAspect="1"/>
          </p:cNvGrpSpPr>
          <p:nvPr/>
        </p:nvGrpSpPr>
        <p:grpSpPr>
          <a:xfrm>
            <a:off x="4365283" y="1565999"/>
            <a:ext cx="2160000" cy="2160000"/>
            <a:chOff x="-2" y="82198"/>
            <a:chExt cx="2413001" cy="2413001"/>
          </a:xfrm>
        </p:grpSpPr>
        <p:sp>
          <p:nvSpPr>
            <p:cNvPr id="15" name="Circle">
              <a:extLst>
                <a:ext uri="{FF2B5EF4-FFF2-40B4-BE49-F238E27FC236}">
                  <a16:creationId xmlns:a16="http://schemas.microsoft.com/office/drawing/2014/main" id="{A9666B47-FAC6-4A90-834C-6AA7B95825DF}"/>
                </a:ext>
              </a:extLst>
            </p:cNvPr>
            <p:cNvSpPr/>
            <p:nvPr/>
          </p:nvSpPr>
          <p:spPr>
            <a:xfrm>
              <a:off x="-2" y="82198"/>
              <a:ext cx="2413001" cy="2413001"/>
            </a:xfrm>
            <a:prstGeom prst="ellipse">
              <a:avLst/>
            </a:prstGeom>
            <a:solidFill>
              <a:srgbClr val="C4E3DD"/>
            </a:solidFill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  <a:endParaRPr lang="et-EE"/>
            </a:p>
          </p:txBody>
        </p:sp>
        <p:sp>
          <p:nvSpPr>
            <p:cNvPr id="16" name="↑13% +200 mln…">
              <a:extLst>
                <a:ext uri="{FF2B5EF4-FFF2-40B4-BE49-F238E27FC236}">
                  <a16:creationId xmlns:a16="http://schemas.microsoft.com/office/drawing/2014/main" id="{E16B8E5E-7AB2-4DCD-BA36-030BC6DC56A9}"/>
                </a:ext>
              </a:extLst>
            </p:cNvPr>
            <p:cNvSpPr txBox="1"/>
            <p:nvPr/>
          </p:nvSpPr>
          <p:spPr>
            <a:xfrm>
              <a:off x="177867" y="707924"/>
              <a:ext cx="2041811" cy="5267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>
              <a:lvl1pPr algn="ctr">
                <a:defRPr sz="2600" b="1">
                  <a:solidFill>
                    <a:srgbClr val="333144"/>
                  </a:solidFill>
                </a:defRPr>
              </a:lvl1pPr>
            </a:lstStyle>
            <a:p>
              <a:r>
                <a:rPr lang="et-EE" sz="2400" dirty="0"/>
                <a:t>+172 </a:t>
              </a:r>
              <a:r>
                <a:rPr lang="et-EE" sz="2400" dirty="0" err="1"/>
                <a:t>EURm</a:t>
              </a:r>
              <a:endParaRPr lang="et-EE" sz="2400" dirty="0"/>
            </a:p>
          </p:txBody>
        </p:sp>
        <p:sp>
          <p:nvSpPr>
            <p:cNvPr id="17" name="↑13% +200 mln…">
              <a:extLst>
                <a:ext uri="{FF2B5EF4-FFF2-40B4-BE49-F238E27FC236}">
                  <a16:creationId xmlns:a16="http://schemas.microsoft.com/office/drawing/2014/main" id="{25817541-85A4-44FF-9B5A-A1F5FCBC64B4}"/>
                </a:ext>
              </a:extLst>
            </p:cNvPr>
            <p:cNvSpPr txBox="1"/>
            <p:nvPr/>
          </p:nvSpPr>
          <p:spPr>
            <a:xfrm>
              <a:off x="227568" y="1309008"/>
              <a:ext cx="1942408" cy="6945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45718" tIns="45718" rIns="45718" bIns="45718" numCol="1" anchor="ctr">
              <a:noAutofit/>
            </a:bodyPr>
            <a:lstStyle/>
            <a:p>
              <a:pPr algn="ctr">
                <a:defRPr sz="1700" b="1">
                  <a:solidFill>
                    <a:srgbClr val="333144"/>
                  </a:solidFill>
                </a:defRPr>
              </a:pPr>
              <a:r>
                <a:rPr lang="et-EE" dirty="0"/>
                <a:t>LAENUD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70417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smtClean="0"/>
              <a:pPr>
                <a:defRPr/>
              </a:pPr>
              <a:t>3</a:t>
            </a:fld>
            <a:endParaRPr lang="et-E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0931367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Group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  <a:ea typeface="Helvetica Neue LT Pro 65 Medium" charset="0"/>
                <a:cs typeface="Helvetica Neue LT Pro 65 Medium" charset="0"/>
              </a:rPr>
              <a:t>Ärimahtude kasv jätkub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60000" y="1224000"/>
            <a:ext cx="3816000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Klientide arv ja ärimahud nii laenudes kui hoiustes kasvasid. Maksevahendajate hoiuseid on vähem, väljaspool virtuaalteenuste pakkujaid on maksete mahud kasvamas</a:t>
            </a:r>
          </a:p>
          <a:p>
            <a:endParaRPr lang="et-EE" sz="600" dirty="0"/>
          </a:p>
          <a:p>
            <a:r>
              <a:rPr lang="et-EE" dirty="0"/>
              <a:t>Krediidiportfell püsib hea, kogu laenuandmist finantseeritakse hoiustest</a:t>
            </a:r>
          </a:p>
          <a:p>
            <a:endParaRPr lang="et-EE" sz="600" dirty="0"/>
          </a:p>
          <a:p>
            <a:r>
              <a:rPr lang="et-EE" dirty="0"/>
              <a:t>Aprillis osteti </a:t>
            </a:r>
            <a:r>
              <a:rPr lang="et-EE" dirty="0" err="1"/>
              <a:t>EveryPay</a:t>
            </a:r>
            <a:r>
              <a:rPr lang="et-EE" dirty="0"/>
              <a:t>, mis aitab laiendada tooteportfelli</a:t>
            </a:r>
          </a:p>
          <a:p>
            <a:endParaRPr lang="et-EE" sz="600" dirty="0"/>
          </a:p>
          <a:p>
            <a:r>
              <a:rPr lang="et-EE" dirty="0"/>
              <a:t>Edukas kapitali kaasamine juuni alguses 35 </a:t>
            </a:r>
            <a:r>
              <a:rPr lang="et-EE" dirty="0" err="1"/>
              <a:t>EURm</a:t>
            </a:r>
            <a:endParaRPr lang="et-EE" dirty="0"/>
          </a:p>
          <a:p>
            <a:endParaRPr lang="et-EE" sz="600" dirty="0"/>
          </a:p>
          <a:p>
            <a:r>
              <a:rPr lang="et-EE" dirty="0"/>
              <a:t>Kvartali kasum 14,0 </a:t>
            </a:r>
            <a:r>
              <a:rPr lang="et-EE" dirty="0" err="1"/>
              <a:t>EURm</a:t>
            </a:r>
            <a:endParaRPr lang="et-EE" dirty="0"/>
          </a:p>
        </p:txBody>
      </p:sp>
      <p:sp>
        <p:nvSpPr>
          <p:cNvPr id="11" name="TextBox 10"/>
          <p:cNvSpPr txBox="1"/>
          <p:nvPr/>
        </p:nvSpPr>
        <p:spPr>
          <a:xfrm>
            <a:off x="874800" y="5940000"/>
            <a:ext cx="6917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900" dirty="0">
                <a:latin typeface="HelveticaNeueLT Pro 45 Lt" panose="020B0403020202020204" pitchFamily="34" charset="-70"/>
              </a:rPr>
              <a:t>* Omakapitali tootluse suhtarv baseerub AS LHV Group omanikele omistatud kasumil ja omakapitalil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5E0E73-15F3-F15B-994E-84377FB832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800" y="1224000"/>
            <a:ext cx="5238179" cy="4263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3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t-EE" smtClean="0"/>
              <a:pPr>
                <a:defRPr/>
              </a:pPr>
              <a:t>4</a:t>
            </a:fld>
            <a:endParaRPr lang="et-EE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0931367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Group – võrdlus finantsplaaniga</a:t>
            </a:r>
          </a:p>
          <a:p>
            <a:pPr marL="0" indent="0"/>
            <a:r>
              <a:rPr lang="et-EE" sz="2800" dirty="0">
                <a:latin typeface="HelveticaNeueLT Pro 65 Md" panose="020B0604020202020204" pitchFamily="34" charset="-70"/>
              </a:rPr>
              <a:t>Puhaskasum võrreldes finantsplaaniga -3,5 </a:t>
            </a:r>
            <a:r>
              <a:rPr lang="et-EE" sz="2800" dirty="0" err="1">
                <a:latin typeface="HelveticaNeueLT Pro 65 Md" panose="020B0604020202020204" pitchFamily="34" charset="-70"/>
              </a:rPr>
              <a:t>EURm</a:t>
            </a:r>
            <a:endParaRPr lang="et-EE" sz="2800" dirty="0">
              <a:latin typeface="HelveticaNeueLT Pro 65 Md" panose="020B0604020202020204" pitchFamily="34" charset="-7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920000" y="1224000"/>
            <a:ext cx="3816000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Finantsplaani mahajäämus tuleneb madalamatest teenustasudest eelkõige finantsvahendajate äris ning samuti langevatest turgudest. Finantsvahendajatele muudetud hinnakirja</a:t>
            </a:r>
          </a:p>
          <a:p>
            <a:endParaRPr lang="et-EE" sz="600" dirty="0"/>
          </a:p>
          <a:p>
            <a:r>
              <a:rPr lang="et-EE" dirty="0"/>
              <a:t>Tulusid hakkab mõjutama </a:t>
            </a:r>
            <a:r>
              <a:rPr lang="et-EE" dirty="0" err="1"/>
              <a:t>euribori</a:t>
            </a:r>
            <a:r>
              <a:rPr lang="et-EE" dirty="0"/>
              <a:t> suurenemine</a:t>
            </a:r>
          </a:p>
          <a:p>
            <a:endParaRPr lang="et-EE" sz="600" dirty="0"/>
          </a:p>
          <a:p>
            <a:r>
              <a:rPr lang="et-EE" dirty="0"/>
              <a:t>Kulude erinevus finantsplaaniga seotud riskiüksuste värbamistega</a:t>
            </a:r>
          </a:p>
          <a:p>
            <a:endParaRPr lang="et-EE" sz="600" dirty="0"/>
          </a:p>
          <a:p>
            <a:r>
              <a:rPr lang="et-EE" dirty="0"/>
              <a:t>Laenude allahindlused on plaanitust väiksemad, portfelli kvaliteet on tugev</a:t>
            </a:r>
          </a:p>
          <a:p>
            <a:endParaRPr lang="et-EE" sz="600" dirty="0"/>
          </a:p>
          <a:p>
            <a:r>
              <a:rPr lang="et-EE" dirty="0"/>
              <a:t>Teise kvartali lõpus mahajäämus finantsplaani kasumist 3,5 </a:t>
            </a:r>
            <a:r>
              <a:rPr lang="et-EE" dirty="0" err="1"/>
              <a:t>EURm</a:t>
            </a:r>
            <a:endParaRPr lang="et-EE" dirty="0"/>
          </a:p>
          <a:p>
            <a:endParaRPr lang="et-EE" sz="600" dirty="0"/>
          </a:p>
          <a:p>
            <a:r>
              <a:rPr lang="et-EE" dirty="0"/>
              <a:t>Finantsplaan püsib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800" y="5940000"/>
            <a:ext cx="6917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900" dirty="0">
                <a:latin typeface="HelveticaNeueLT Pro 45 Lt" panose="020B0403020202020204" pitchFamily="34" charset="-70"/>
              </a:rPr>
              <a:t>* Omakapitali tootluse suhtarv baseerub AS LHV Group omanikele omistatud kasumil ja omakapitalil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4BBD4F-0DCB-9572-357F-07733A7388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6584633" cy="4281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637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4800" y="252000"/>
            <a:ext cx="9592086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Pank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</a:rPr>
              <a:t>Uue olukorraga kohanemine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 bwMode="auto">
          <a:xfrm>
            <a:off x="7920000" y="1224000"/>
            <a:ext cx="3816000" cy="48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Liitus üle 13 000 uue pangakliendi. Tavaklientide aktiivsus taastus sõjaeelsele tasemele, maksevahendajate vaates on toimunud stabiliseerumine</a:t>
            </a:r>
          </a:p>
          <a:p>
            <a:endParaRPr lang="et-EE" sz="600" dirty="0"/>
          </a:p>
          <a:p>
            <a:r>
              <a:rPr lang="et-EE" dirty="0"/>
              <a:t>Hoiuste maht jäi samale tasemele</a:t>
            </a:r>
          </a:p>
          <a:p>
            <a:endParaRPr lang="et-EE" sz="600" dirty="0"/>
          </a:p>
          <a:p>
            <a:r>
              <a:rPr lang="et-EE" dirty="0"/>
              <a:t>Laenude kasv tugev 172 </a:t>
            </a:r>
            <a:r>
              <a:rPr lang="et-EE" dirty="0" err="1"/>
              <a:t>EURm</a:t>
            </a:r>
            <a:r>
              <a:rPr lang="et-EE" dirty="0"/>
              <a:t>, sh ettevõtete laenud 93 </a:t>
            </a:r>
            <a:r>
              <a:rPr lang="et-EE" dirty="0" err="1"/>
              <a:t>EURm</a:t>
            </a:r>
            <a:r>
              <a:rPr lang="et-EE" dirty="0"/>
              <a:t> ja </a:t>
            </a:r>
            <a:r>
              <a:rPr lang="et-EE" dirty="0" err="1"/>
              <a:t>jaelaenud</a:t>
            </a:r>
            <a:r>
              <a:rPr lang="et-EE" dirty="0"/>
              <a:t> 79 </a:t>
            </a:r>
            <a:r>
              <a:rPr lang="et-EE" dirty="0" err="1"/>
              <a:t>EURm</a:t>
            </a:r>
            <a:endParaRPr lang="et-EE" dirty="0"/>
          </a:p>
          <a:p>
            <a:endParaRPr lang="et-EE" sz="600" dirty="0"/>
          </a:p>
          <a:p>
            <a:r>
              <a:rPr lang="et-EE" dirty="0"/>
              <a:t>Kasvukonto valikusse lisati üksikaktsiatesse investeerimise võimalus</a:t>
            </a:r>
          </a:p>
          <a:p>
            <a:endParaRPr lang="et-EE" sz="600" dirty="0"/>
          </a:p>
          <a:p>
            <a:r>
              <a:rPr lang="et-EE" dirty="0" err="1"/>
              <a:t>Euromoney</a:t>
            </a:r>
            <a:r>
              <a:rPr lang="et-EE" dirty="0"/>
              <a:t> valis LHV Panga viiendat korda parimaks pangaks Eestis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00000000-0008-0000-09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5576913"/>
              </p:ext>
            </p:extLst>
          </p:nvPr>
        </p:nvGraphicFramePr>
        <p:xfrm>
          <a:off x="874800" y="1224000"/>
          <a:ext cx="69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818F472-734E-4191-8CFC-6A57C68F22F8}"/>
              </a:ext>
            </a:extLst>
          </p:cNvPr>
          <p:cNvCxnSpPr>
            <a:cxnSpLocks/>
          </p:cNvCxnSpPr>
          <p:nvPr/>
        </p:nvCxnSpPr>
        <p:spPr>
          <a:xfrm flipV="1">
            <a:off x="4847758" y="1598140"/>
            <a:ext cx="2211577" cy="75170"/>
          </a:xfrm>
          <a:prstGeom prst="straightConnector1">
            <a:avLst/>
          </a:prstGeom>
          <a:ln w="1270">
            <a:solidFill>
              <a:schemeClr val="tx1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14">
            <a:extLst>
              <a:ext uri="{FF2B5EF4-FFF2-40B4-BE49-F238E27FC236}">
                <a16:creationId xmlns:a16="http://schemas.microsoft.com/office/drawing/2014/main" id="{911574F1-B714-49E6-B9DE-0096EBBD40B4}"/>
              </a:ext>
            </a:extLst>
          </p:cNvPr>
          <p:cNvSpPr txBox="1"/>
          <p:nvPr/>
        </p:nvSpPr>
        <p:spPr>
          <a:xfrm rot="21428478">
            <a:off x="5702119" y="1392305"/>
            <a:ext cx="502853" cy="230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HelveticaNeueLT Pro 45 Lt" panose="020B0403020202020204" pitchFamily="34" charset="-70"/>
              </a:rPr>
              <a:t>+</a:t>
            </a:r>
            <a:r>
              <a:rPr lang="et-EE" sz="900" dirty="0">
                <a:latin typeface="HelveticaNeueLT Pro 45 Lt" panose="020B0403020202020204" pitchFamily="34" charset="-70"/>
              </a:rPr>
              <a:t>10</a:t>
            </a:r>
            <a:r>
              <a:rPr lang="en-GB" sz="900" dirty="0">
                <a:latin typeface="HelveticaNeueLT Pro 45 Lt" panose="020B0403020202020204" pitchFamily="34" charset="-70"/>
              </a:rPr>
              <a:t>%</a:t>
            </a:r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8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1756925"/>
              </p:ext>
            </p:extLst>
          </p:nvPr>
        </p:nvGraphicFramePr>
        <p:xfrm>
          <a:off x="874800" y="3708000"/>
          <a:ext cx="69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4CFE437-D58D-4F6D-9D0C-E6852537AC19}"/>
              </a:ext>
            </a:extLst>
          </p:cNvPr>
          <p:cNvCxnSpPr>
            <a:cxnSpLocks/>
          </p:cNvCxnSpPr>
          <p:nvPr/>
        </p:nvCxnSpPr>
        <p:spPr>
          <a:xfrm flipV="1">
            <a:off x="4847758" y="4045950"/>
            <a:ext cx="2211577" cy="241180"/>
          </a:xfrm>
          <a:prstGeom prst="straightConnector1">
            <a:avLst/>
          </a:prstGeom>
          <a:ln w="1270">
            <a:solidFill>
              <a:schemeClr val="tx1"/>
            </a:solidFill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41F9058F-21A5-4FD7-9874-15BFC632831A}"/>
              </a:ext>
            </a:extLst>
          </p:cNvPr>
          <p:cNvSpPr txBox="1"/>
          <p:nvPr/>
        </p:nvSpPr>
        <p:spPr>
          <a:xfrm rot="21356674">
            <a:off x="5713656" y="3930534"/>
            <a:ext cx="56427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latin typeface="HelveticaNeueLT Pro 45 Lt" panose="020B0403020202020204" pitchFamily="34" charset="-70"/>
              </a:rPr>
              <a:t>+</a:t>
            </a:r>
            <a:r>
              <a:rPr lang="et-EE" sz="900" dirty="0">
                <a:latin typeface="HelveticaNeueLT Pro 45 Lt" panose="020B0403020202020204" pitchFamily="34" charset="-70"/>
              </a:rPr>
              <a:t>22</a:t>
            </a:r>
            <a:r>
              <a:rPr lang="en-GB" sz="900" dirty="0">
                <a:latin typeface="HelveticaNeueLT Pro 45 Lt" panose="020B0403020202020204" pitchFamily="34" charset="-70"/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66134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4800" y="252000"/>
            <a:ext cx="10791324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Pank</a:t>
            </a:r>
          </a:p>
          <a:p>
            <a:pPr marL="0" indent="0"/>
            <a:r>
              <a:rPr lang="et-EE" sz="2800" dirty="0">
                <a:latin typeface="HelveticaNeueLT Pro 65 Md" panose="020B0604020202020204" pitchFamily="34" charset="-70"/>
              </a:rPr>
              <a:t>Korralik laenumahtude kasv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>
            <a:normAutofit/>
          </a:bodyPr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560000" y="1224000"/>
            <a:ext cx="3816000" cy="48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</a:pPr>
            <a:r>
              <a:rPr lang="fi-FI" dirty="0"/>
              <a:t>Aktiivsus on mõnevõrra taastunud, kuid muutuvas keskkonnas on kliendid ettevaatlikud. Vahepeal ootele pandud laenuprojektidega on edasi mindud, mis kasvatas laenuportfelli</a:t>
            </a:r>
          </a:p>
          <a:p>
            <a:pPr>
              <a:spcBef>
                <a:spcPts val="360"/>
              </a:spcBef>
            </a:pPr>
            <a:endParaRPr lang="fi-FI" sz="600" dirty="0"/>
          </a:p>
          <a:p>
            <a:pPr>
              <a:spcBef>
                <a:spcPts val="360"/>
              </a:spcBef>
            </a:pPr>
            <a:r>
              <a:rPr lang="fi-FI" dirty="0"/>
              <a:t>Geopoliitilised mõjud ei ole laenuportfelli muutnud ja stabiilsed allahindlused aitavad hoida kasumlikkust. Laenuportfelli kvaliteet tervikuna on püsinud tugevana ja maksetähtaja ületanud laenude osakaal jätkuvalt väga madal</a:t>
            </a:r>
          </a:p>
          <a:p>
            <a:pPr>
              <a:spcBef>
                <a:spcPts val="360"/>
              </a:spcBef>
            </a:pPr>
            <a:endParaRPr lang="fi-FI" sz="600" dirty="0"/>
          </a:p>
          <a:p>
            <a:pPr>
              <a:spcBef>
                <a:spcPts val="360"/>
              </a:spcBef>
            </a:pPr>
            <a:r>
              <a:rPr lang="fi-FI" dirty="0"/>
              <a:t>Puhaskasum on 16,9 EURm ja ROE 22,2%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74800" y="5940000"/>
            <a:ext cx="691722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t-EE" sz="900" dirty="0">
                <a:latin typeface="HelveticaNeueLT Pro 45 Lt" panose="020B0403020202020204" pitchFamily="34" charset="-70"/>
              </a:rPr>
              <a:t>* Omakapitali tootluse suhtarv baseerub AS LHV </a:t>
            </a:r>
            <a:r>
              <a:rPr lang="et-EE" sz="900" dirty="0" err="1">
                <a:latin typeface="HelveticaNeueLT Pro 45 Lt" panose="020B0403020202020204" pitchFamily="34" charset="-70"/>
              </a:rPr>
              <a:t>Group</a:t>
            </a:r>
            <a:r>
              <a:rPr lang="et-EE" sz="900" dirty="0">
                <a:latin typeface="HelveticaNeueLT Pro 45 Lt" panose="020B0403020202020204" pitchFamily="34" charset="-70"/>
              </a:rPr>
              <a:t> omanikele omistatud kasumil ja omakapitalil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4E40DA-1FE8-0FF9-3E76-10BE5987AF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5238179" cy="394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818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784800" y="252000"/>
            <a:ext cx="10975054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Pank – võrdlus finantsplaaniga</a:t>
            </a:r>
          </a:p>
          <a:p>
            <a:pPr marL="0" indent="0"/>
            <a:r>
              <a:rPr lang="et-EE" sz="2800" dirty="0">
                <a:latin typeface="HelveticaNeueLT Pro 65 Md" panose="020B0604020202020204" pitchFamily="34" charset="-70"/>
              </a:rPr>
              <a:t>Puhaskasum võrreldes finantsplaaniga -2,3 </a:t>
            </a:r>
            <a:r>
              <a:rPr lang="et-EE" sz="2800" dirty="0" err="1">
                <a:latin typeface="HelveticaNeueLT Pro 65 Md" panose="020B0604020202020204" pitchFamily="34" charset="-70"/>
              </a:rPr>
              <a:t>EURm</a:t>
            </a:r>
            <a:endParaRPr lang="et-EE" sz="2800" dirty="0">
              <a:latin typeface="HelveticaNeueLT Pro 65 Md" panose="020B0604020202020204" pitchFamily="34" charset="-7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>
            <a:normAutofit/>
          </a:bodyPr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37759" y="6477682"/>
            <a:ext cx="1495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t-EE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920000" y="1224000"/>
            <a:ext cx="3816000" cy="4894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</a:pPr>
            <a:r>
              <a:rPr lang="et-EE" dirty="0"/>
              <a:t>Laenuportfell plaanist eest ning tavaklientide hoiused plaanijärgsed</a:t>
            </a:r>
          </a:p>
          <a:p>
            <a:pPr>
              <a:spcBef>
                <a:spcPts val="360"/>
              </a:spcBef>
            </a:pPr>
            <a:endParaRPr lang="et-EE" sz="600" dirty="0"/>
          </a:p>
          <a:p>
            <a:pPr>
              <a:spcBef>
                <a:spcPts val="360"/>
              </a:spcBef>
            </a:pPr>
            <a:r>
              <a:rPr lang="et-EE" dirty="0"/>
              <a:t>Intressitulud on plaanijärgsed, teenustasutulude osas oleme plaanist maas, kuid tulud on suurenemas </a:t>
            </a:r>
          </a:p>
          <a:p>
            <a:pPr>
              <a:spcBef>
                <a:spcPts val="360"/>
              </a:spcBef>
            </a:pPr>
            <a:endParaRPr lang="et-EE" sz="600" dirty="0"/>
          </a:p>
          <a:p>
            <a:pPr>
              <a:spcBef>
                <a:spcPts val="360"/>
              </a:spcBef>
            </a:pPr>
            <a:r>
              <a:rPr lang="et-EE" dirty="0"/>
              <a:t>Kulusid on tõstnud sanktsioonide rakendamiseks suurendatud töötajate arv</a:t>
            </a:r>
          </a:p>
          <a:p>
            <a:pPr>
              <a:spcBef>
                <a:spcPts val="360"/>
              </a:spcBef>
            </a:pPr>
            <a:endParaRPr lang="et-EE" sz="600" dirty="0"/>
          </a:p>
          <a:p>
            <a:pPr>
              <a:spcBef>
                <a:spcPts val="360"/>
              </a:spcBef>
            </a:pPr>
            <a:r>
              <a:rPr lang="et-EE" dirty="0"/>
              <a:t>Pank jäi puhaskasumiga finantsplaanist 2,3 </a:t>
            </a:r>
            <a:r>
              <a:rPr lang="et-EE" dirty="0" err="1"/>
              <a:t>EURm</a:t>
            </a:r>
            <a:r>
              <a:rPr lang="et-EE" dirty="0"/>
              <a:t> maha, kuid eesmärk on kasumlikkuse vaatest aasta lõpetada vastavalt plaanile</a:t>
            </a:r>
          </a:p>
          <a:p>
            <a:pPr>
              <a:spcBef>
                <a:spcPts val="360"/>
              </a:spcBef>
            </a:pPr>
            <a:endParaRPr lang="et-EE" dirty="0"/>
          </a:p>
          <a:p>
            <a:pPr>
              <a:spcBef>
                <a:spcPts val="360"/>
              </a:spcBef>
            </a:pPr>
            <a:endParaRPr lang="et-EE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2475CB2-F576-3BBE-6E37-90B7B2B8A9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6584633" cy="3661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193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84800" y="252000"/>
            <a:ext cx="10330639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Varahaldus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</a:rPr>
              <a:t>Aktiivselt juhitud fondid on rasketes turuoludes väärtust säilitanud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7920000" y="1224000"/>
            <a:ext cx="3816000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r>
              <a:rPr lang="et-EE" dirty="0"/>
              <a:t>Hallatavate varade maht kvartali lõpuks ligi 1,3 </a:t>
            </a:r>
            <a:r>
              <a:rPr lang="et-EE" dirty="0" err="1"/>
              <a:t>EURmld</a:t>
            </a:r>
            <a:r>
              <a:rPr lang="et-EE" dirty="0"/>
              <a:t>. Mahtusid mõjutas mais II sambast väljumine ning fondide tootlus</a:t>
            </a:r>
          </a:p>
          <a:p>
            <a:endParaRPr lang="et-EE" sz="600" dirty="0"/>
          </a:p>
          <a:p>
            <a:r>
              <a:rPr lang="et-EE" dirty="0"/>
              <a:t>Suurimate aktiivselt juhitud LHV pensionifondide M, L ja XL languseks kujunes kvartalis vastavalt 1,8%, 4,0% ja 5,3%</a:t>
            </a:r>
          </a:p>
          <a:p>
            <a:endParaRPr lang="et-EE" sz="600" dirty="0"/>
          </a:p>
          <a:p>
            <a:r>
              <a:rPr lang="et-EE" dirty="0"/>
              <a:t>Aktsiaturgudel väga keeruline kvartal, Indeks ja Roheline osaku väärtus langes vastavalt 9,9% ja 10,7%</a:t>
            </a:r>
          </a:p>
          <a:p>
            <a:endParaRPr lang="et-EE" sz="600" dirty="0"/>
          </a:p>
          <a:p>
            <a:r>
              <a:rPr lang="et-EE" dirty="0"/>
              <a:t>Suuremad aktiivselt juhitud fondid ja konservatiivsed fondid võrreldes konkurentidega väiksema langusega</a:t>
            </a:r>
          </a:p>
          <a:p>
            <a:endParaRPr lang="et-EE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00000000-0008-0000-10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698213"/>
              </p:ext>
            </p:extLst>
          </p:nvPr>
        </p:nvGraphicFramePr>
        <p:xfrm>
          <a:off x="874800" y="1224000"/>
          <a:ext cx="69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FCA57488-5863-40CB-90A0-9A3611AD28F4}"/>
              </a:ext>
            </a:extLst>
          </p:cNvPr>
          <p:cNvCxnSpPr>
            <a:cxnSpLocks/>
          </p:cNvCxnSpPr>
          <p:nvPr/>
        </p:nvCxnSpPr>
        <p:spPr>
          <a:xfrm>
            <a:off x="4656043" y="1612498"/>
            <a:ext cx="2228614" cy="244877"/>
          </a:xfrm>
          <a:prstGeom prst="straightConnector1">
            <a:avLst/>
          </a:prstGeom>
          <a:ln w="1270">
            <a:solidFill>
              <a:schemeClr val="tx1"/>
            </a:solidFill>
            <a:prstDash val="solid"/>
            <a:tailEnd type="triangle"/>
          </a:ln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6">
            <a:extLst>
              <a:ext uri="{FF2B5EF4-FFF2-40B4-BE49-F238E27FC236}">
                <a16:creationId xmlns:a16="http://schemas.microsoft.com/office/drawing/2014/main" id="{CDBEBB0A-36D6-4BF5-9FEC-0B70672C5865}"/>
              </a:ext>
            </a:extLst>
          </p:cNvPr>
          <p:cNvSpPr txBox="1"/>
          <p:nvPr/>
        </p:nvSpPr>
        <p:spPr>
          <a:xfrm rot="347989">
            <a:off x="5472246" y="1511691"/>
            <a:ext cx="906843" cy="235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GB" sz="900" dirty="0">
                <a:latin typeface="HelveticaNeueLT Pro 45 Lt" panose="020B0403020202020204" pitchFamily="34" charset="-70"/>
              </a:rPr>
              <a:t>AUM </a:t>
            </a:r>
            <a:r>
              <a:rPr lang="et-EE" sz="900" dirty="0">
                <a:latin typeface="HelveticaNeueLT Pro 45 Lt" panose="020B0403020202020204" pitchFamily="34" charset="-70"/>
              </a:rPr>
              <a:t>-22</a:t>
            </a:r>
            <a:r>
              <a:rPr lang="en-GB" sz="900" dirty="0">
                <a:latin typeface="HelveticaNeueLT Pro 45 Lt" panose="020B0403020202020204" pitchFamily="34" charset="-70"/>
              </a:rPr>
              <a:t>%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2C0C2821-FB40-4B17-8EF3-79B5FBBD1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66178"/>
              </p:ext>
            </p:extLst>
          </p:nvPr>
        </p:nvGraphicFramePr>
        <p:xfrm>
          <a:off x="874800" y="3708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9C629C4C-BD7F-443E-946E-FFBB1735A4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21521"/>
              </p:ext>
            </p:extLst>
          </p:nvPr>
        </p:nvGraphicFramePr>
        <p:xfrm>
          <a:off x="4474800" y="3708000"/>
          <a:ext cx="3384000" cy="23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695920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82838" y="6362962"/>
            <a:ext cx="2844800" cy="309562"/>
          </a:xfrm>
        </p:spPr>
        <p:txBody>
          <a:bodyPr/>
          <a:lstStyle/>
          <a:p>
            <a:pPr>
              <a:defRPr/>
            </a:pPr>
            <a:fld id="{BA1AC56E-C371-47FC-88B5-CE31439F79D2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784800" y="252000"/>
            <a:ext cx="10707600" cy="77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>
            <a:lvl1pPr marL="342891" indent="-342891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defRPr sz="27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32" indent="-28574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2971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160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349" indent="-228594" algn="l" defTabSz="457189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t-EE" sz="2600" dirty="0">
                <a:latin typeface="HelveticaNeueLT Pro 45 Lt" panose="020B0403020202020204" pitchFamily="34" charset="-70"/>
              </a:rPr>
              <a:t>LHV Varahaldus</a:t>
            </a:r>
          </a:p>
          <a:p>
            <a:pPr marL="0" indent="0"/>
            <a:r>
              <a:rPr lang="fi-FI" sz="2800" dirty="0">
                <a:latin typeface="HelveticaNeueLT Pro 65 Md" panose="020B0604020202020204" pitchFamily="34" charset="-70"/>
              </a:rPr>
              <a:t>Kasumlikkust mõjutas negatiivselt fondide tootlus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7560000" y="1224000"/>
            <a:ext cx="3816000" cy="4741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342900" indent="-342900" defTabSz="457189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>
                <a:latin typeface="HelveticaNeueLT Pro 45 Lt" panose="020B0403020202020204" pitchFamily="34" charset="-70"/>
                <a:ea typeface="ＭＳ Ｐゴシック" charset="-128"/>
                <a:cs typeface="ＭＳ Ｐゴシック" charset="-128"/>
              </a:defRPr>
            </a:lvl1pPr>
            <a:lvl2pPr marL="742932" indent="-285744" defTabSz="457189" eaLnBrk="1" hangingPunct="1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  <a:ea typeface="ＭＳ Ｐゴシック" charset="-128"/>
                <a:cs typeface="+mn-cs"/>
              </a:defRPr>
            </a:lvl2pPr>
            <a:lvl3pPr marL="1142971" indent="-228594" defTabSz="457189" eaLnBrk="1" hangingPunct="1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  <a:ea typeface="ＭＳ Ｐゴシック" charset="-128"/>
                <a:cs typeface="+mn-cs"/>
              </a:defRPr>
            </a:lvl3pPr>
            <a:lvl4pPr marL="1600160" indent="-228594" defTabSz="457189" eaLnBrk="1" hangingPunct="1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  <a:ea typeface="ＭＳ Ｐゴシック" charset="-128"/>
                <a:cs typeface="+mn-cs"/>
              </a:defRPr>
            </a:lvl4pPr>
            <a:lvl5pPr marL="2057349" indent="-228594" defTabSz="457189" eaLnBrk="1" hangingPunct="1">
              <a:spcBef>
                <a:spcPct val="20000"/>
              </a:spcBef>
              <a:buFont typeface="Arial" charset="0"/>
              <a:buChar char="»"/>
              <a:defRPr sz="2000">
                <a:latin typeface="+mn-lt"/>
                <a:ea typeface="ＭＳ Ｐゴシック" charset="-128"/>
                <a:cs typeface="+mn-cs"/>
              </a:defRPr>
            </a:lvl5pPr>
            <a:lvl6pPr marL="2514537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6pPr>
            <a:lvl7pPr marL="2971726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7pPr>
            <a:lvl8pPr marL="3428914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8pPr>
            <a:lvl9pPr marL="3886103" indent="-228594" defTabSz="457189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360"/>
              </a:spcBef>
            </a:pPr>
            <a:r>
              <a:rPr lang="et-EE" dirty="0"/>
              <a:t>Kvartali puhaskahjumiks kujunes 0,2  </a:t>
            </a:r>
            <a:r>
              <a:rPr lang="et-EE" dirty="0" err="1"/>
              <a:t>EURm</a:t>
            </a:r>
            <a:r>
              <a:rPr lang="et-EE" dirty="0"/>
              <a:t>, kahjum tingitud omaosakute väärtuse langusest</a:t>
            </a:r>
          </a:p>
          <a:p>
            <a:pPr>
              <a:spcBef>
                <a:spcPts val="360"/>
              </a:spcBef>
            </a:pPr>
            <a:endParaRPr lang="et-EE" sz="600" dirty="0"/>
          </a:p>
          <a:p>
            <a:pPr>
              <a:spcBef>
                <a:spcPts val="360"/>
              </a:spcBef>
            </a:pPr>
            <a:r>
              <a:rPr lang="et-EE" dirty="0"/>
              <a:t>Äritulud ja tegevuskulud suuresti vastavalt plaanile ja võrreldavad esimese kvartaliga</a:t>
            </a:r>
          </a:p>
          <a:p>
            <a:pPr>
              <a:spcBef>
                <a:spcPts val="360"/>
              </a:spcBef>
            </a:pPr>
            <a:endParaRPr lang="et-EE" sz="600" dirty="0"/>
          </a:p>
          <a:p>
            <a:pPr>
              <a:spcBef>
                <a:spcPts val="360"/>
              </a:spcBef>
            </a:pPr>
            <a:r>
              <a:rPr lang="et-EE" dirty="0"/>
              <a:t>Aktiivsete II samba klientide arv langes mais süsteemist lahkunud klientide tõttu, turuosa mahu järgi kasvanud</a:t>
            </a:r>
          </a:p>
          <a:p>
            <a:pPr>
              <a:spcBef>
                <a:spcPts val="360"/>
              </a:spcBef>
            </a:pPr>
            <a:endParaRPr lang="et-EE" dirty="0"/>
          </a:p>
          <a:p>
            <a:pPr>
              <a:spcBef>
                <a:spcPts val="360"/>
              </a:spcBef>
            </a:pPr>
            <a:endParaRPr lang="et-EE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EAFB86-2D8C-5093-DC3A-5DC5812786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00" y="1224000"/>
            <a:ext cx="5238179" cy="351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046225"/>
      </p:ext>
    </p:extLst>
  </p:cSld>
  <p:clrMapOvr>
    <a:masterClrMapping/>
  </p:clrMapOvr>
</p:sld>
</file>

<file path=ppt/theme/theme1.xml><?xml version="1.0" encoding="utf-8"?>
<a:theme xmlns:a="http://schemas.openxmlformats.org/drawingml/2006/main" name="lhv_pank_ppt_template_light_arial_ee">
  <a:themeElements>
    <a:clrScheme name="LHV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HV tulemused" id="{77044B71-86F1-4567-AA62-6A403517F08B}" vid="{4DE0EB7F-C93A-4F6B-B78F-75C5503BE3D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LHV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LHV tulemused</Template>
  <TotalTime>66016</TotalTime>
  <Words>1049</Words>
  <Application>Microsoft Office PowerPoint</Application>
  <PresentationFormat>Widescreen</PresentationFormat>
  <Paragraphs>252</Paragraphs>
  <Slides>18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 Neue LT Pro 45 Light</vt:lpstr>
      <vt:lpstr>HelveticaNeue LT 35 Thin</vt:lpstr>
      <vt:lpstr>HelveticaNeueLT Pro 35 Th</vt:lpstr>
      <vt:lpstr>HelveticaNeueLT Pro 45 Lt</vt:lpstr>
      <vt:lpstr>HelveticaNeueLT Pro 65 Md</vt:lpstr>
      <vt:lpstr>lhv_pank_ppt_template_light_arial_ee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Lisad</vt:lpstr>
      <vt:lpstr>PowerPoint Presentation</vt:lpstr>
      <vt:lpstr>PowerPoint Presentation</vt:lpstr>
      <vt:lpstr>PowerPoint Presentation</vt:lpstr>
      <vt:lpstr>PowerPoint Presentation</vt:lpstr>
    </vt:vector>
  </TitlesOfParts>
  <Company>AS LHV pank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LHV Group</dc:title>
  <dc:creator/>
  <cp:lastModifiedBy>Monika Mäger</cp:lastModifiedBy>
  <cp:revision>2599</cp:revision>
  <cp:lastPrinted>2020-10-19T15:10:56Z</cp:lastPrinted>
  <dcterms:created xsi:type="dcterms:W3CDTF">2014-05-21T08:34:10Z</dcterms:created>
  <dcterms:modified xsi:type="dcterms:W3CDTF">2022-07-15T12:51:29Z</dcterms:modified>
</cp:coreProperties>
</file>